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</p:sldMasterIdLst>
  <p:notesMasterIdLst>
    <p:notesMasterId r:id="rId33"/>
  </p:notesMasterIdLst>
  <p:sldIdLst>
    <p:sldId id="357" r:id="rId3"/>
    <p:sldId id="358" r:id="rId4"/>
    <p:sldId id="383" r:id="rId5"/>
    <p:sldId id="359" r:id="rId6"/>
    <p:sldId id="360" r:id="rId7"/>
    <p:sldId id="361" r:id="rId8"/>
    <p:sldId id="362" r:id="rId9"/>
    <p:sldId id="363" r:id="rId10"/>
    <p:sldId id="364" r:id="rId11"/>
    <p:sldId id="365" r:id="rId12"/>
    <p:sldId id="366" r:id="rId13"/>
    <p:sldId id="384" r:id="rId14"/>
    <p:sldId id="367" r:id="rId15"/>
    <p:sldId id="368" r:id="rId16"/>
    <p:sldId id="370" r:id="rId17"/>
    <p:sldId id="369" r:id="rId18"/>
    <p:sldId id="371" r:id="rId19"/>
    <p:sldId id="372" r:id="rId20"/>
    <p:sldId id="373" r:id="rId21"/>
    <p:sldId id="385" r:id="rId22"/>
    <p:sldId id="374" r:id="rId23"/>
    <p:sldId id="375" r:id="rId24"/>
    <p:sldId id="376" r:id="rId25"/>
    <p:sldId id="377" r:id="rId26"/>
    <p:sldId id="378" r:id="rId27"/>
    <p:sldId id="379" r:id="rId28"/>
    <p:sldId id="380" r:id="rId29"/>
    <p:sldId id="381" r:id="rId30"/>
    <p:sldId id="382" r:id="rId31"/>
    <p:sldId id="263" r:id="rId3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6"/>
    <a:srgbClr val="007E00"/>
    <a:srgbClr val="556078"/>
    <a:srgbClr val="B71817"/>
    <a:srgbClr val="B139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1" autoAdjust="0"/>
    <p:restoredTop sz="94674" autoAdjust="0"/>
  </p:normalViewPr>
  <p:slideViewPr>
    <p:cSldViewPr snapToGrid="0" snapToObjects="1" showGuides="1">
      <p:cViewPr varScale="1">
        <p:scale>
          <a:sx n="100" d="100"/>
          <a:sy n="100" d="100"/>
        </p:scale>
        <p:origin x="8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86CC58-1A4F-1E41-9C0B-5F1B4D3992BA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5B1739-4C7E-BD41-B554-BF1485E2C61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07575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대단원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923A66-FBA4-8B42-9AFB-F02754457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7F3F005-E6A4-6840-8D18-274FEB4DAF2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2214B38-8A5E-F44B-8656-E148A77D47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biLevel thresh="25000"/>
          </a:blip>
          <a:stretch>
            <a:fillRect/>
          </a:stretch>
        </p:blipFill>
        <p:spPr>
          <a:xfrm>
            <a:off x="10251622" y="5728512"/>
            <a:ext cx="1521278" cy="810400"/>
          </a:xfrm>
          <a:prstGeom prst="rect">
            <a:avLst/>
          </a:prstGeom>
        </p:spPr>
      </p:pic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B00CBCCB-3299-F94E-A7C0-595E709DFD68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06423" y="4170014"/>
            <a:ext cx="4309193" cy="420500"/>
          </a:xfrm>
          <a:noFill/>
        </p:spPr>
        <p:txBody>
          <a:bodyPr wrap="none" rtlCol="0">
            <a:spAutoFit/>
          </a:bodyPr>
          <a:lstStyle>
            <a:lvl1pPr>
              <a:defRPr kumimoji="1" lang="ko-KR" altLang="en-US" sz="1600" dirty="0" smtClean="0">
                <a:solidFill>
                  <a:schemeClr val="bg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defRPr>
            </a:lvl1pPr>
          </a:lstStyle>
          <a:p>
            <a:pPr marL="457200" lvl="0" indent="-457200">
              <a:lnSpc>
                <a:spcPct val="150000"/>
              </a:lnSpc>
              <a:buFont typeface="+mj-lt"/>
              <a:buAutoNum type="arabicParenR"/>
            </a:pPr>
            <a:r>
              <a:rPr kumimoji="1" lang="ko-KR" altLang="en-US" dirty="0"/>
              <a:t>마스터 텍스트 스타일을 편집하려면 클릭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C60C86-8286-6E4F-9387-546894FC4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032" y="472068"/>
            <a:ext cx="4767652" cy="590931"/>
          </a:xfrm>
          <a:noFill/>
        </p:spPr>
        <p:txBody>
          <a:bodyPr wrap="none" rtlCol="0">
            <a:spAutoFit/>
          </a:bodyPr>
          <a:lstStyle>
            <a:lvl1pPr>
              <a:defRPr kumimoji="1" lang="ko-Kore-KR" altLang="en-US" sz="3600" spc="-150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  <a:cs typeface="+mn-cs"/>
              </a:defRPr>
            </a:lvl1pPr>
          </a:lstStyle>
          <a:p>
            <a:pPr marL="0" lvl="0"/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169263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3DAA43-9755-BB4E-9CBE-F5D03B901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E023F3-AD78-F746-8D0C-F0113B6E7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6E52EC-2F6D-AE42-AB0D-5EFC54219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8DD8FC-5188-0548-97ED-AC54B2C07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B9FAF6-3455-B845-8C2E-0E6E605EC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53066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C75740-A94E-AF42-8914-6E3355527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C967FE-D1F1-2546-AB80-8F86A0C07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9699DC-BF9C-4140-ACB2-B75A01DBC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70FFFE-8367-574B-9139-9DA36AE76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54DDA2-A905-CF42-8BEC-98E0B9A0E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74105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96BAF2-D3B8-9448-96AD-4BBFEF25A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20C666-578B-B444-9ED0-828ACF5F51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AD04B1-1373-DF4A-BCFB-B9A0239699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B23C42-D85B-8841-911C-62DFD4B19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526E85-D41C-354C-ABF0-F4C81F870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3ABE5B-BB0B-824D-8583-0719F1B1D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527029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4ACEF8-C410-4949-A9C6-142F1437D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B9B1A3-3760-9B49-BAC9-659F63E2C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25F2AA-9DFC-074B-B9D6-DA16321E2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114CCE-E876-0E48-9DAB-A548D5E0D2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A564113-85A4-3641-93F5-57B620E43D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B346EE-586F-4242-978D-02F9D5161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09CFE64-6C40-344A-9413-331A18A0D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0125D70-8ED5-7C41-A859-799BF895E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443180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F9B78DD-6BAE-2347-A209-F463B8F7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37884A-9A43-E540-A686-817E77128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F6C532-84DD-194D-A08A-719E303AD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04903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13ABD6-6140-6A47-AD36-296CF96E5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D72253-46D5-1D46-9028-499EBA90B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A23E4A-460C-5C45-9238-9CC7081F1F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EE3231-2383-E84C-919B-4A7BD4B0B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B87E21-6BA5-5449-8E7E-974AE7A2F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14FC82-5AC3-F047-8C59-E30AB713A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618695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65D3C-F96D-B14F-971F-7BF7E150F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4A8560E-E741-8744-8AA7-81D3169C65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23A36F-D9D7-6C4B-90B4-CC07FB34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DBC5BF-2F81-4443-A11C-1625ACECF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83CA94-A0BE-964C-917A-EE46A6B6E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570C3-9DAB-B449-829F-7EBB4BB3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60992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9461FF-3EB4-4E48-A501-6D9F13872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986D4EF-3235-4048-83EB-697E382F3F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C099B-9105-EB4A-ACCB-6982D2140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0290C0-9C96-3B40-B103-444BB73C0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4E13CB-8B53-EE43-8DE9-98932F43A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750450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8FA8C36-32AA-A449-A77E-58DCAD66F6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3F5FA7C-2384-5142-A1B7-05B2A816FD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A20745-3BD0-2441-B18B-7DAD3C17C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2782B7-B159-A243-89D5-D91DB6817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4CFDAE-EFF0-0541-AE12-06CF8F2A4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221530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-33351" y="-6062"/>
            <a:ext cx="12290850" cy="6981627"/>
            <a:chOff x="-18" y="2"/>
            <a:chExt cx="7722" cy="4320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-18" y="2"/>
              <a:ext cx="7722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4883" y="2"/>
              <a:ext cx="2818" cy="4276"/>
            </a:xfrm>
            <a:custGeom>
              <a:avLst/>
              <a:gdLst>
                <a:gd name="T0" fmla="*/ 0 w 2818"/>
                <a:gd name="T1" fmla="*/ 0 h 4276"/>
                <a:gd name="T2" fmla="*/ 2818 w 2818"/>
                <a:gd name="T3" fmla="*/ 4276 h 4276"/>
                <a:gd name="T4" fmla="*/ 2818 w 2818"/>
                <a:gd name="T5" fmla="*/ 0 h 4276"/>
                <a:gd name="T6" fmla="*/ 0 w 2818"/>
                <a:gd name="T7" fmla="*/ 0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8" h="4276">
                  <a:moveTo>
                    <a:pt x="0" y="0"/>
                  </a:moveTo>
                  <a:lnTo>
                    <a:pt x="2818" y="4276"/>
                  </a:lnTo>
                  <a:lnTo>
                    <a:pt x="28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285" y="2"/>
              <a:ext cx="6090" cy="269"/>
            </a:xfrm>
            <a:custGeom>
              <a:avLst/>
              <a:gdLst>
                <a:gd name="T0" fmla="*/ 6090 w 6090"/>
                <a:gd name="T1" fmla="*/ 0 h 269"/>
                <a:gd name="T2" fmla="*/ 6090 w 6090"/>
                <a:gd name="T3" fmla="*/ 269 h 269"/>
                <a:gd name="T4" fmla="*/ 176 w 6090"/>
                <a:gd name="T5" fmla="*/ 269 h 269"/>
                <a:gd name="T6" fmla="*/ 0 w 6090"/>
                <a:gd name="T7" fmla="*/ 5 h 269"/>
                <a:gd name="T8" fmla="*/ 0 w 6090"/>
                <a:gd name="T9" fmla="*/ 0 h 269"/>
                <a:gd name="T10" fmla="*/ 6090 w 6090"/>
                <a:gd name="T11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90" h="269">
                  <a:moveTo>
                    <a:pt x="6090" y="0"/>
                  </a:moveTo>
                  <a:lnTo>
                    <a:pt x="6090" y="269"/>
                  </a:lnTo>
                  <a:lnTo>
                    <a:pt x="176" y="269"/>
                  </a:lnTo>
                  <a:lnTo>
                    <a:pt x="0" y="5"/>
                  </a:lnTo>
                  <a:lnTo>
                    <a:pt x="0" y="0"/>
                  </a:lnTo>
                  <a:lnTo>
                    <a:pt x="6090" y="0"/>
                  </a:lnTo>
                  <a:close/>
                </a:path>
              </a:pathLst>
            </a:custGeom>
            <a:solidFill>
              <a:srgbClr val="E5E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779" y="2"/>
              <a:ext cx="1783" cy="1016"/>
            </a:xfrm>
            <a:custGeom>
              <a:avLst/>
              <a:gdLst>
                <a:gd name="T0" fmla="*/ 1783 w 1783"/>
                <a:gd name="T1" fmla="*/ 0 h 1016"/>
                <a:gd name="T2" fmla="*/ 1783 w 1783"/>
                <a:gd name="T3" fmla="*/ 1016 h 1016"/>
                <a:gd name="T4" fmla="*/ 669 w 1783"/>
                <a:gd name="T5" fmla="*/ 1016 h 1016"/>
                <a:gd name="T6" fmla="*/ 0 w 1783"/>
                <a:gd name="T7" fmla="*/ 0 h 1016"/>
                <a:gd name="T8" fmla="*/ 1783 w 1783"/>
                <a:gd name="T9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3" h="1016">
                  <a:moveTo>
                    <a:pt x="1783" y="0"/>
                  </a:moveTo>
                  <a:lnTo>
                    <a:pt x="1783" y="1016"/>
                  </a:lnTo>
                  <a:lnTo>
                    <a:pt x="669" y="1016"/>
                  </a:lnTo>
                  <a:lnTo>
                    <a:pt x="0" y="0"/>
                  </a:lnTo>
                  <a:lnTo>
                    <a:pt x="1783" y="0"/>
                  </a:ln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6219" y="2"/>
              <a:ext cx="1482" cy="2238"/>
            </a:xfrm>
            <a:custGeom>
              <a:avLst/>
              <a:gdLst>
                <a:gd name="T0" fmla="*/ 0 w 1482"/>
                <a:gd name="T1" fmla="*/ 0 h 2238"/>
                <a:gd name="T2" fmla="*/ 1482 w 1482"/>
                <a:gd name="T3" fmla="*/ 2238 h 2238"/>
                <a:gd name="T4" fmla="*/ 1482 w 1482"/>
                <a:gd name="T5" fmla="*/ 0 h 2238"/>
                <a:gd name="T6" fmla="*/ 0 w 1482"/>
                <a:gd name="T7" fmla="*/ 0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2" h="2238">
                  <a:moveTo>
                    <a:pt x="0" y="0"/>
                  </a:moveTo>
                  <a:lnTo>
                    <a:pt x="1482" y="2238"/>
                  </a:lnTo>
                  <a:lnTo>
                    <a:pt x="148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56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-21" y="46"/>
              <a:ext cx="2818" cy="4276"/>
            </a:xfrm>
            <a:custGeom>
              <a:avLst/>
              <a:gdLst>
                <a:gd name="T0" fmla="*/ 2818 w 2818"/>
                <a:gd name="T1" fmla="*/ 4276 h 4276"/>
                <a:gd name="T2" fmla="*/ 0 w 2818"/>
                <a:gd name="T3" fmla="*/ 0 h 4276"/>
                <a:gd name="T4" fmla="*/ 0 w 2818"/>
                <a:gd name="T5" fmla="*/ 4276 h 4276"/>
                <a:gd name="T6" fmla="*/ 2818 w 2818"/>
                <a:gd name="T7" fmla="*/ 4276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8" h="4276">
                  <a:moveTo>
                    <a:pt x="2818" y="4276"/>
                  </a:moveTo>
                  <a:lnTo>
                    <a:pt x="0" y="0"/>
                  </a:lnTo>
                  <a:lnTo>
                    <a:pt x="0" y="4276"/>
                  </a:lnTo>
                  <a:lnTo>
                    <a:pt x="2818" y="4276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1303" y="4053"/>
              <a:ext cx="6089" cy="269"/>
            </a:xfrm>
            <a:custGeom>
              <a:avLst/>
              <a:gdLst>
                <a:gd name="T0" fmla="*/ 0 w 6089"/>
                <a:gd name="T1" fmla="*/ 269 h 269"/>
                <a:gd name="T2" fmla="*/ 0 w 6089"/>
                <a:gd name="T3" fmla="*/ 0 h 269"/>
                <a:gd name="T4" fmla="*/ 5916 w 6089"/>
                <a:gd name="T5" fmla="*/ 0 h 269"/>
                <a:gd name="T6" fmla="*/ 6089 w 6089"/>
                <a:gd name="T7" fmla="*/ 264 h 269"/>
                <a:gd name="T8" fmla="*/ 6089 w 6089"/>
                <a:gd name="T9" fmla="*/ 269 h 269"/>
                <a:gd name="T10" fmla="*/ 0 w 6089"/>
                <a:gd name="T1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89" h="269">
                  <a:moveTo>
                    <a:pt x="0" y="269"/>
                  </a:moveTo>
                  <a:lnTo>
                    <a:pt x="0" y="0"/>
                  </a:lnTo>
                  <a:lnTo>
                    <a:pt x="5916" y="0"/>
                  </a:lnTo>
                  <a:lnTo>
                    <a:pt x="6089" y="264"/>
                  </a:lnTo>
                  <a:lnTo>
                    <a:pt x="6089" y="269"/>
                  </a:lnTo>
                  <a:lnTo>
                    <a:pt x="0" y="269"/>
                  </a:lnTo>
                  <a:close/>
                </a:path>
              </a:pathLst>
            </a:custGeom>
            <a:solidFill>
              <a:srgbClr val="E5E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115" y="3308"/>
              <a:ext cx="1786" cy="1014"/>
            </a:xfrm>
            <a:custGeom>
              <a:avLst/>
              <a:gdLst>
                <a:gd name="T0" fmla="*/ 0 w 1786"/>
                <a:gd name="T1" fmla="*/ 1014 h 1014"/>
                <a:gd name="T2" fmla="*/ 0 w 1786"/>
                <a:gd name="T3" fmla="*/ 0 h 1014"/>
                <a:gd name="T4" fmla="*/ 1114 w 1786"/>
                <a:gd name="T5" fmla="*/ 0 h 1014"/>
                <a:gd name="T6" fmla="*/ 1786 w 1786"/>
                <a:gd name="T7" fmla="*/ 1014 h 1014"/>
                <a:gd name="T8" fmla="*/ 0 w 1786"/>
                <a:gd name="T9" fmla="*/ 1014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6" h="1014">
                  <a:moveTo>
                    <a:pt x="0" y="1014"/>
                  </a:moveTo>
                  <a:lnTo>
                    <a:pt x="0" y="0"/>
                  </a:lnTo>
                  <a:lnTo>
                    <a:pt x="1114" y="0"/>
                  </a:lnTo>
                  <a:lnTo>
                    <a:pt x="1786" y="1014"/>
                  </a:lnTo>
                  <a:lnTo>
                    <a:pt x="0" y="1014"/>
                  </a:ln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-21" y="2084"/>
              <a:ext cx="1480" cy="2238"/>
            </a:xfrm>
            <a:custGeom>
              <a:avLst/>
              <a:gdLst>
                <a:gd name="T0" fmla="*/ 1480 w 1480"/>
                <a:gd name="T1" fmla="*/ 2238 h 2238"/>
                <a:gd name="T2" fmla="*/ 0 w 1480"/>
                <a:gd name="T3" fmla="*/ 0 h 2238"/>
                <a:gd name="T4" fmla="*/ 0 w 1480"/>
                <a:gd name="T5" fmla="*/ 2238 h 2238"/>
                <a:gd name="T6" fmla="*/ 1480 w 1480"/>
                <a:gd name="T7" fmla="*/ 2238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0" h="2238">
                  <a:moveTo>
                    <a:pt x="1480" y="2238"/>
                  </a:moveTo>
                  <a:lnTo>
                    <a:pt x="0" y="0"/>
                  </a:lnTo>
                  <a:lnTo>
                    <a:pt x="0" y="2238"/>
                  </a:lnTo>
                  <a:lnTo>
                    <a:pt x="1480" y="2238"/>
                  </a:lnTo>
                  <a:close/>
                </a:path>
              </a:pathLst>
            </a:custGeom>
            <a:solidFill>
              <a:srgbClr val="556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1320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중단원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7F3F005-E6A4-6840-8D18-274FEB4DAF2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0E7234D-A958-ED46-8D9E-D1F85E455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lum bright="100000"/>
          </a:blip>
          <a:stretch>
            <a:fillRect/>
          </a:stretch>
        </p:blipFill>
        <p:spPr>
          <a:xfrm>
            <a:off x="10991850" y="6453187"/>
            <a:ext cx="952500" cy="171450"/>
          </a:xfrm>
          <a:prstGeom prst="rect">
            <a:avLst/>
          </a:prstGeom>
        </p:spPr>
      </p:pic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C41F6B20-C844-2242-B723-0A879ECB77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6521" y="402697"/>
            <a:ext cx="2935419" cy="286232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1400" b="1" i="1" spc="-150" dirty="0" smtClean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ko-KR" altLang="en-US" dirty="0"/>
              <a:t>마스터 텍스트 스타일을 편집하려면 클릭</a:t>
            </a:r>
          </a:p>
        </p:txBody>
      </p:sp>
      <p:sp>
        <p:nvSpPr>
          <p:cNvPr id="27" name="텍스트 개체 틀 26">
            <a:extLst>
              <a:ext uri="{FF2B5EF4-FFF2-40B4-BE49-F238E27FC236}">
                <a16:creationId xmlns:a16="http://schemas.microsoft.com/office/drawing/2014/main" id="{1AEED55F-AE61-274B-9445-BB9E51BA2A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8790" y="3132520"/>
            <a:ext cx="5557932" cy="646331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4000" b="1" dirty="0" smtClean="0">
                <a:solidFill>
                  <a:schemeClr val="bg1"/>
                </a:solidFill>
                <a:latin typeface="S-Core Dream 7 ExtraBold" panose="020B0503030302020204" pitchFamily="34" charset="-127"/>
                <a:ea typeface="S-Core Dream 7 Extra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5150494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-95250" y="-104774"/>
            <a:ext cx="7639050" cy="6962774"/>
          </a:xfrm>
          <a:prstGeom prst="rect">
            <a:avLst/>
          </a:prstGeom>
          <a:solidFill>
            <a:srgbClr val="505B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95474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91787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중단원 도입 문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6662" y="-5489"/>
            <a:ext cx="12298661" cy="1649346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 userDrawn="1"/>
        </p:nvSpPr>
        <p:spPr>
          <a:xfrm>
            <a:off x="2742153" y="76713"/>
            <a:ext cx="9283772" cy="1386513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556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2479431" y="388744"/>
            <a:ext cx="0" cy="84614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09889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6639791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-54829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4475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대단원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923A66-FBA4-8B42-9AFB-F02754457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7F3F005-E6A4-6840-8D18-274FEB4DAF2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2214B38-8A5E-F44B-8656-E148A77D47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biLevel thresh="25000"/>
          </a:blip>
          <a:stretch>
            <a:fillRect/>
          </a:stretch>
        </p:blipFill>
        <p:spPr>
          <a:xfrm>
            <a:off x="10251622" y="5728512"/>
            <a:ext cx="1521278" cy="810400"/>
          </a:xfrm>
          <a:prstGeom prst="rect">
            <a:avLst/>
          </a:prstGeom>
        </p:spPr>
      </p:pic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B00CBCCB-3299-F94E-A7C0-595E709DFD68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06423" y="4170014"/>
            <a:ext cx="4309193" cy="420500"/>
          </a:xfrm>
          <a:noFill/>
        </p:spPr>
        <p:txBody>
          <a:bodyPr wrap="none" rtlCol="0">
            <a:spAutoFit/>
          </a:bodyPr>
          <a:lstStyle>
            <a:lvl1pPr>
              <a:defRPr kumimoji="1" lang="ko-KR" altLang="en-US" sz="1600" dirty="0" smtClean="0">
                <a:solidFill>
                  <a:schemeClr val="bg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</a:defRPr>
            </a:lvl1pPr>
          </a:lstStyle>
          <a:p>
            <a:pPr marL="457200" lvl="0" indent="-457200">
              <a:lnSpc>
                <a:spcPct val="150000"/>
              </a:lnSpc>
              <a:buFont typeface="+mj-lt"/>
              <a:buAutoNum type="arabicParenR"/>
            </a:pPr>
            <a:r>
              <a:rPr kumimoji="1" lang="ko-KR" altLang="en-US" dirty="0"/>
              <a:t>마스터 텍스트 스타일을 편집하려면 클릭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AC60C86-8286-6E4F-9387-546894FC4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032" y="472068"/>
            <a:ext cx="4767652" cy="590931"/>
          </a:xfrm>
          <a:noFill/>
        </p:spPr>
        <p:txBody>
          <a:bodyPr wrap="none" rtlCol="0">
            <a:spAutoFit/>
          </a:bodyPr>
          <a:lstStyle>
            <a:lvl1pPr>
              <a:defRPr kumimoji="1" lang="ko-Kore-KR" altLang="en-US" sz="3600" spc="-150" dirty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  <a:cs typeface="+mn-cs"/>
              </a:defRPr>
            </a:lvl1pPr>
          </a:lstStyle>
          <a:p>
            <a:pPr marL="0" lvl="0"/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6048954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91875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중단원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7F3F005-E6A4-6840-8D18-274FEB4DAF2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0E7234D-A958-ED46-8D9E-D1F85E455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lum bright="100000"/>
          </a:blip>
          <a:stretch>
            <a:fillRect/>
          </a:stretch>
        </p:blipFill>
        <p:spPr>
          <a:xfrm>
            <a:off x="10991850" y="6453187"/>
            <a:ext cx="952500" cy="171450"/>
          </a:xfrm>
          <a:prstGeom prst="rect">
            <a:avLst/>
          </a:prstGeom>
        </p:spPr>
      </p:pic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C41F6B20-C844-2242-B723-0A879ECB77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6521" y="402697"/>
            <a:ext cx="2935419" cy="286232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1400" b="1" i="1" spc="-150" dirty="0" smtClean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ko-KR" altLang="en-US" dirty="0"/>
              <a:t>마스터 텍스트 스타일을 편집하려면 클릭</a:t>
            </a:r>
          </a:p>
        </p:txBody>
      </p:sp>
      <p:sp>
        <p:nvSpPr>
          <p:cNvPr id="27" name="텍스트 개체 틀 26">
            <a:extLst>
              <a:ext uri="{FF2B5EF4-FFF2-40B4-BE49-F238E27FC236}">
                <a16:creationId xmlns:a16="http://schemas.microsoft.com/office/drawing/2014/main" id="{1AEED55F-AE61-274B-9445-BB9E51BA2A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8790" y="3132520"/>
            <a:ext cx="5557932" cy="646331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4000" b="1" dirty="0" smtClean="0">
                <a:solidFill>
                  <a:schemeClr val="bg1"/>
                </a:solidFill>
                <a:latin typeface="S-Core Dream 7 ExtraBold" panose="020B0503030302020204" pitchFamily="34" charset="-127"/>
                <a:ea typeface="S-Core Dream 7 Extra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8533435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중단원 도입 문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8D7F45AC-8C1F-9F4E-9335-84153C3DC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9628" y="565678"/>
            <a:ext cx="5606372" cy="276999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lang="ko-KR" altLang="en-US" sz="1200" smtClean="0">
                <a:latin typeface="S-Core Dream 4 Regular" panose="020B0203030302020204" pitchFamily="34" charset="-127"/>
                <a:ea typeface="S-Core Dream 4 Regular" panose="020B0203030302020204" pitchFamily="34" charset="-127"/>
              </a:defRPr>
            </a:lvl1pPr>
          </a:lstStyle>
          <a:p>
            <a:pPr marL="0" lvl="0" algn="just"/>
            <a:r>
              <a:rPr kumimoji="1" lang="ko-KR" altLang="en-US" dirty="0"/>
              <a:t>마스터 텍스트 스타일을 편집하려면 클릭</a:t>
            </a:r>
            <a:endParaRPr kumimoji="1" lang="en-US" altLang="ko-KR" dirty="0"/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AC6B7335-8EDF-8447-BB26-95B4AF462C8F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096000" y="5083601"/>
            <a:ext cx="5606372" cy="276999"/>
          </a:xfrm>
        </p:spPr>
        <p:txBody>
          <a:bodyPr wrap="square">
            <a:spAutoFit/>
          </a:bodyPr>
          <a:lstStyle>
            <a:lvl1pPr marL="228600" indent="-228600">
              <a:lnSpc>
                <a:spcPct val="100000"/>
              </a:lnSpc>
              <a:buFont typeface="+mj-lt"/>
              <a:buAutoNum type="arabicPeriod"/>
              <a:defRPr lang="ko-KR" altLang="en-US" sz="1200" smtClean="0">
                <a:latin typeface="S-Core Dream 4 Regular" panose="020B0203030302020204" pitchFamily="34" charset="-127"/>
                <a:ea typeface="S-Core Dream 4 Regular" panose="020B0203030302020204" pitchFamily="34" charset="-127"/>
              </a:defRPr>
            </a:lvl1pPr>
          </a:lstStyle>
          <a:p>
            <a:pPr marL="0" lvl="0" algn="just"/>
            <a:r>
              <a:rPr kumimoji="1" lang="ko-KR" altLang="en-US" dirty="0"/>
              <a:t>마스터 텍스트 스타일을 편집하려면 클릭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4765353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587790-49B9-CC42-9B1C-5B1A77944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41" y="403602"/>
            <a:ext cx="10515600" cy="369332"/>
          </a:xfrm>
          <a:noFill/>
        </p:spPr>
        <p:txBody>
          <a:bodyPr wrap="square" rtlCol="0">
            <a:spAutoFit/>
          </a:bodyPr>
          <a:lstStyle>
            <a:lvl1pPr>
              <a:defRPr kumimoji="1" lang="ko-Kore-KR" altLang="en-US" sz="2000" b="1" i="0">
                <a:latin typeface="S-Core Dream 6 Bold" panose="020B0503030302020204" pitchFamily="34" charset="-127"/>
                <a:ea typeface="S-Core Dream 6 Bold" panose="020B0503030302020204" pitchFamily="34" charset="-127"/>
                <a:cs typeface="+mn-cs"/>
              </a:defRPr>
            </a:lvl1pPr>
          </a:lstStyle>
          <a:p>
            <a:pPr marL="0" lvl="0"/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F65C64D-A4C4-D048-BAEF-0CD8461A8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17FE0C9-1A27-3D41-AA81-A420F27B5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8447E4-235B-2845-A7B8-486D34C3E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1D07F708-94F1-F94D-AB71-FD316CFED236}"/>
              </a:ext>
            </a:extLst>
          </p:cNvPr>
          <p:cNvCxnSpPr>
            <a:cxnSpLocks/>
          </p:cNvCxnSpPr>
          <p:nvPr userDrawn="1"/>
        </p:nvCxnSpPr>
        <p:spPr>
          <a:xfrm>
            <a:off x="387856" y="818352"/>
            <a:ext cx="10607098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9B8A6CE2-615C-9F45-9ECB-9CB9748AF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9729" y="910800"/>
            <a:ext cx="5708144" cy="338491"/>
          </a:xfr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50000"/>
              </a:lnSpc>
              <a:buNone/>
              <a:defRPr kumimoji="1" lang="ko-KR" altLang="en-US" sz="1200" smtClean="0">
                <a:latin typeface="S-Core Dream 4 Regular" panose="020B0203030302020204" pitchFamily="34" charset="-127"/>
                <a:ea typeface="S-Core Dream 4 Regular" panose="020B0203030302020204" pitchFamily="34" charset="-127"/>
              </a:defRPr>
            </a:lvl1pPr>
          </a:lstStyle>
          <a:p>
            <a:pPr marL="0" lvl="0">
              <a:lnSpc>
                <a:spcPct val="150000"/>
              </a:lnSpc>
            </a:pPr>
            <a:r>
              <a:rPr kumimoji="1" lang="ko-KR" altLang="en-US" dirty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8833420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5E5C7DD-C3E0-9545-9D9C-F5161D88F61F}"/>
              </a:ext>
            </a:extLst>
          </p:cNvPr>
          <p:cNvSpPr/>
          <p:nvPr userDrawn="1"/>
        </p:nvSpPr>
        <p:spPr>
          <a:xfrm>
            <a:off x="746975" y="669701"/>
            <a:ext cx="10753859" cy="55507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BC80197-36D6-C740-9025-CD00E2D106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6463" y="6423691"/>
            <a:ext cx="1214371" cy="218587"/>
          </a:xfrm>
          <a:prstGeom prst="rect">
            <a:avLst/>
          </a:prstGeom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7FA1B531-CBCF-4A45-B20A-FE49569A5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975" y="198772"/>
            <a:ext cx="4765183" cy="369332"/>
          </a:xfrm>
          <a:noFill/>
        </p:spPr>
        <p:txBody>
          <a:bodyPr wrap="square" rtlCol="0">
            <a:spAutoFit/>
          </a:bodyPr>
          <a:lstStyle>
            <a:lvl1pPr>
              <a:defRPr kumimoji="1" lang="ko-Kore-KR" altLang="en-US" sz="2000" b="1" i="0">
                <a:solidFill>
                  <a:srgbClr val="556078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  <a:cs typeface="+mn-cs"/>
              </a:defRPr>
            </a:lvl1pPr>
          </a:lstStyle>
          <a:p>
            <a:pPr marL="0" lvl="0"/>
            <a:r>
              <a:rPr kumimoji="1" lang="ko-KR" altLang="en-US" dirty="0" err="1"/>
              <a:t>중단원</a:t>
            </a:r>
            <a:r>
              <a:rPr kumimoji="1" lang="ko-KR" altLang="en-US" dirty="0"/>
              <a:t> 제목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917682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중단원 도입 문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8D7F45AC-8C1F-9F4E-9335-84153C3DC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9628" y="565678"/>
            <a:ext cx="5606372" cy="276999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lang="ko-KR" altLang="en-US" sz="1200" smtClean="0">
                <a:latin typeface="S-Core Dream 4 Regular" panose="020B0203030302020204" pitchFamily="34" charset="-127"/>
                <a:ea typeface="S-Core Dream 4 Regular" panose="020B0203030302020204" pitchFamily="34" charset="-127"/>
              </a:defRPr>
            </a:lvl1pPr>
          </a:lstStyle>
          <a:p>
            <a:pPr marL="0" lvl="0" algn="just"/>
            <a:r>
              <a:rPr kumimoji="1" lang="ko-KR" altLang="en-US" dirty="0"/>
              <a:t>마스터 텍스트 스타일을 편집하려면 클릭</a:t>
            </a:r>
            <a:endParaRPr kumimoji="1" lang="en-US" altLang="ko-KR" dirty="0"/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AC6B7335-8EDF-8447-BB26-95B4AF462C8F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096000" y="5083601"/>
            <a:ext cx="5606372" cy="276999"/>
          </a:xfrm>
        </p:spPr>
        <p:txBody>
          <a:bodyPr wrap="square">
            <a:spAutoFit/>
          </a:bodyPr>
          <a:lstStyle>
            <a:lvl1pPr marL="228600" indent="-228600">
              <a:lnSpc>
                <a:spcPct val="100000"/>
              </a:lnSpc>
              <a:buFont typeface="+mj-lt"/>
              <a:buAutoNum type="arabicPeriod"/>
              <a:defRPr lang="ko-KR" altLang="en-US" sz="1200" smtClean="0">
                <a:latin typeface="S-Core Dream 4 Regular" panose="020B0203030302020204" pitchFamily="34" charset="-127"/>
                <a:ea typeface="S-Core Dream 4 Regular" panose="020B0203030302020204" pitchFamily="34" charset="-127"/>
              </a:defRPr>
            </a:lvl1pPr>
          </a:lstStyle>
          <a:p>
            <a:pPr marL="0" lvl="0" algn="just"/>
            <a:r>
              <a:rPr kumimoji="1" lang="ko-KR" altLang="en-US" dirty="0"/>
              <a:t>마스터 텍스트 스타일을 편집하려면 클릭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988488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5E5C7DD-C3E0-9545-9D9C-F5161D88F61F}"/>
              </a:ext>
            </a:extLst>
          </p:cNvPr>
          <p:cNvSpPr/>
          <p:nvPr userDrawn="1"/>
        </p:nvSpPr>
        <p:spPr>
          <a:xfrm>
            <a:off x="746975" y="669701"/>
            <a:ext cx="10753859" cy="55507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BC80197-36D6-C740-9025-CD00E2D106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6463" y="6423691"/>
            <a:ext cx="1214371" cy="218587"/>
          </a:xfrm>
          <a:prstGeom prst="rect">
            <a:avLst/>
          </a:prstGeom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7FA1B531-CBCF-4A45-B20A-FE49569A5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4552" y="974269"/>
            <a:ext cx="4765183" cy="286232"/>
          </a:xfrm>
          <a:noFill/>
        </p:spPr>
        <p:txBody>
          <a:bodyPr wrap="square" rtlCol="0">
            <a:spAutoFit/>
          </a:bodyPr>
          <a:lstStyle>
            <a:lvl1pPr>
              <a:defRPr kumimoji="1" lang="ko-Kore-KR" altLang="en-US" sz="1400" b="1" i="0" spc="-15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  <a:cs typeface="+mn-cs"/>
              </a:defRPr>
            </a:lvl1pPr>
          </a:lstStyle>
          <a:p>
            <a:pPr marL="0" lvl="0"/>
            <a:r>
              <a:rPr kumimoji="1" lang="ko-KR" altLang="en-US" dirty="0" err="1"/>
              <a:t>중단원</a:t>
            </a:r>
            <a:r>
              <a:rPr kumimoji="1" lang="ko-KR" altLang="en-US" dirty="0"/>
              <a:t> 제목</a:t>
            </a:r>
            <a:endParaRPr kumimoji="1" lang="ko-Kore-KR" altLang="en-US" dirty="0"/>
          </a:p>
        </p:txBody>
      </p: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91598F29-B6B3-FD47-AE3A-44456CBAB8C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04552" y="1108629"/>
            <a:ext cx="5708144" cy="912879"/>
          </a:xfrm>
          <a:noFill/>
        </p:spPr>
        <p:txBody>
          <a:bodyPr wrap="square" rtlCol="0" anchor="ctr">
            <a:spAutoFit/>
          </a:bodyPr>
          <a:lstStyle>
            <a:lvl1pPr marL="0" indent="0">
              <a:lnSpc>
                <a:spcPct val="100000"/>
              </a:lnSpc>
              <a:buNone/>
              <a:defRPr kumimoji="1" lang="ko-KR" altLang="en-US" sz="4000" b="1" i="0" spc="-150" smtClean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defRPr>
            </a:lvl1pPr>
          </a:lstStyle>
          <a:p>
            <a:pPr marL="0" lvl="0">
              <a:lnSpc>
                <a:spcPct val="150000"/>
              </a:lnSpc>
            </a:pPr>
            <a:r>
              <a:rPr kumimoji="1" lang="ko-KR" altLang="en-US" dirty="0"/>
              <a:t>소단원 제목</a:t>
            </a:r>
          </a:p>
        </p:txBody>
      </p:sp>
    </p:spTree>
    <p:extLst>
      <p:ext uri="{BB962C8B-B14F-4D97-AF65-F5344CB8AC3E}">
        <p14:creationId xmlns:p14="http://schemas.microsoft.com/office/powerpoint/2010/main" val="244542603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중단원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7F3F005-E6A4-6840-8D18-274FEB4DAF2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0E7234D-A958-ED46-8D9E-D1F85E455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lum bright="100000"/>
          </a:blip>
          <a:stretch>
            <a:fillRect/>
          </a:stretch>
        </p:blipFill>
        <p:spPr>
          <a:xfrm>
            <a:off x="10991850" y="6453187"/>
            <a:ext cx="952500" cy="171450"/>
          </a:xfrm>
          <a:prstGeom prst="rect">
            <a:avLst/>
          </a:prstGeom>
        </p:spPr>
      </p:pic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C41F6B20-C844-2242-B723-0A879ECB7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6521" y="402697"/>
            <a:ext cx="1021433" cy="286232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1400" b="1" i="1" spc="-150" dirty="0" smtClean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ko-KR" altLang="en-US" dirty="0" err="1"/>
              <a:t>중단원</a:t>
            </a:r>
            <a:r>
              <a:rPr kumimoji="1" lang="ko-KR" altLang="en-US" dirty="0"/>
              <a:t> 제모 </a:t>
            </a:r>
          </a:p>
        </p:txBody>
      </p:sp>
      <p:sp>
        <p:nvSpPr>
          <p:cNvPr id="27" name="텍스트 개체 틀 26">
            <a:extLst>
              <a:ext uri="{FF2B5EF4-FFF2-40B4-BE49-F238E27FC236}">
                <a16:creationId xmlns:a16="http://schemas.microsoft.com/office/drawing/2014/main" id="{1AEED55F-AE61-274B-9445-BB9E51BA2A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6521" y="1091626"/>
            <a:ext cx="5365571" cy="646331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4000" b="1" dirty="0" smtClean="0">
                <a:solidFill>
                  <a:schemeClr val="bg1"/>
                </a:solidFill>
                <a:latin typeface="S-Core Dream 7 ExtraBold" panose="020B0503030302020204" pitchFamily="34" charset="-127"/>
                <a:ea typeface="S-Core Dream 7 Extra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en-US" altLang="ko-KR" dirty="0"/>
              <a:t>Header 2  </a:t>
            </a:r>
            <a:r>
              <a:rPr kumimoji="1" lang="ko-KR" altLang="en-US" dirty="0"/>
              <a:t>소단원 제목</a:t>
            </a:r>
          </a:p>
        </p:txBody>
      </p:sp>
    </p:spTree>
    <p:extLst>
      <p:ext uri="{BB962C8B-B14F-4D97-AF65-F5344CB8AC3E}">
        <p14:creationId xmlns:p14="http://schemas.microsoft.com/office/powerpoint/2010/main" val="21038248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4447D2C-D7C8-534D-8439-49EF5C0D91E8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06545F6-6DB6-6747-8528-356C1DA2AA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biLevel thresh="25000"/>
          </a:blip>
          <a:stretch>
            <a:fillRect/>
          </a:stretch>
        </p:blipFill>
        <p:spPr>
          <a:xfrm>
            <a:off x="5198123" y="3075057"/>
            <a:ext cx="1795753" cy="956616"/>
          </a:xfrm>
          <a:prstGeom prst="rect">
            <a:avLst/>
          </a:prstGeom>
        </p:spPr>
      </p:pic>
      <p:sp>
        <p:nvSpPr>
          <p:cNvPr id="9" name="텍스트 개체 틀 24">
            <a:extLst>
              <a:ext uri="{FF2B5EF4-FFF2-40B4-BE49-F238E27FC236}">
                <a16:creationId xmlns:a16="http://schemas.microsoft.com/office/drawing/2014/main" id="{10415C67-D597-5049-8E31-B0CC877559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6521" y="402697"/>
            <a:ext cx="2935419" cy="286232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1400" b="1" i="1" spc="-150" dirty="0" smtClean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ko-KR" altLang="en-US" dirty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402695060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3DAA43-9755-BB4E-9CBE-F5D03B901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E023F3-AD78-F746-8D0C-F0113B6E7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6E52EC-2F6D-AE42-AB0D-5EFC54219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8DD8FC-5188-0548-97ED-AC54B2C07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B9FAF6-3455-B845-8C2E-0E6E605EC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46933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C75740-A94E-AF42-8914-6E3355527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C967FE-D1F1-2546-AB80-8F86A0C07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9699DC-BF9C-4140-ACB2-B75A01DBC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70FFFE-8367-574B-9139-9DA36AE76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54DDA2-A905-CF42-8BEC-98E0B9A0E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221883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96BAF2-D3B8-9448-96AD-4BBFEF25A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20C666-578B-B444-9ED0-828ACF5F51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AD04B1-1373-DF4A-BCFB-B9A0239699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B23C42-D85B-8841-911C-62DFD4B19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526E85-D41C-354C-ABF0-F4C81F870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3ABE5B-BB0B-824D-8583-0719F1B1D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1107515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4ACEF8-C410-4949-A9C6-142F1437D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B9B1A3-3760-9B49-BAC9-659F63E2C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25F2AA-9DFC-074B-B9D6-DA16321E2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114CCE-E876-0E48-9DAB-A548D5E0D2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A564113-85A4-3641-93F5-57B620E43D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B346EE-586F-4242-978D-02F9D5161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09CFE64-6C40-344A-9413-331A18A0D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0125D70-8ED5-7C41-A859-799BF895E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593866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F9B78DD-6BAE-2347-A209-F463B8F7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37884A-9A43-E540-A686-817E77128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F6C532-84DD-194D-A08A-719E303AD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9295326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6639791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-54829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86214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13ABD6-6140-6A47-AD36-296CF96E5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D72253-46D5-1D46-9028-499EBA90B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A23E4A-460C-5C45-9238-9CC7081F1F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EE3231-2383-E84C-919B-4A7BD4B0B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B87E21-6BA5-5449-8E7E-974AE7A2F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14FC82-5AC3-F047-8C59-E30AB713A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5105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587790-49B9-CC42-9B1C-5B1A77944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41" y="403602"/>
            <a:ext cx="10515600" cy="369332"/>
          </a:xfrm>
          <a:noFill/>
        </p:spPr>
        <p:txBody>
          <a:bodyPr wrap="square" rtlCol="0">
            <a:spAutoFit/>
          </a:bodyPr>
          <a:lstStyle>
            <a:lvl1pPr>
              <a:defRPr kumimoji="1" lang="ko-Kore-KR" altLang="en-US" sz="2000" b="1" i="0">
                <a:latin typeface="S-Core Dream 6 Bold" panose="020B0503030302020204" pitchFamily="34" charset="-127"/>
                <a:ea typeface="S-Core Dream 6 Bold" panose="020B0503030302020204" pitchFamily="34" charset="-127"/>
                <a:cs typeface="+mn-cs"/>
              </a:defRPr>
            </a:lvl1pPr>
          </a:lstStyle>
          <a:p>
            <a:pPr marL="0" lvl="0"/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F65C64D-A4C4-D048-BAEF-0CD8461A8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17FE0C9-1A27-3D41-AA81-A420F27B5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8447E4-235B-2845-A7B8-486D34C3E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1D07F708-94F1-F94D-AB71-FD316CFED236}"/>
              </a:ext>
            </a:extLst>
          </p:cNvPr>
          <p:cNvCxnSpPr>
            <a:cxnSpLocks/>
          </p:cNvCxnSpPr>
          <p:nvPr userDrawn="1"/>
        </p:nvCxnSpPr>
        <p:spPr>
          <a:xfrm>
            <a:off x="387856" y="818352"/>
            <a:ext cx="10607098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9B8A6CE2-615C-9F45-9ECB-9CB9748AF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9729" y="910800"/>
            <a:ext cx="5708144" cy="338491"/>
          </a:xfr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50000"/>
              </a:lnSpc>
              <a:buNone/>
              <a:defRPr kumimoji="1" lang="ko-KR" altLang="en-US" sz="1200" smtClean="0">
                <a:latin typeface="S-Core Dream 4 Regular" panose="020B0203030302020204" pitchFamily="34" charset="-127"/>
                <a:ea typeface="S-Core Dream 4 Regular" panose="020B0203030302020204" pitchFamily="34" charset="-127"/>
              </a:defRPr>
            </a:lvl1pPr>
          </a:lstStyle>
          <a:p>
            <a:pPr marL="0" lvl="0">
              <a:lnSpc>
                <a:spcPct val="150000"/>
              </a:lnSpc>
            </a:pPr>
            <a:r>
              <a:rPr kumimoji="1" lang="ko-KR" altLang="en-US" dirty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03263619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65D3C-F96D-B14F-971F-7BF7E150F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4A8560E-E741-8744-8AA7-81D3169C65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23A36F-D9D7-6C4B-90B4-CC07FB342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DBC5BF-2F81-4443-A11C-1625ACECF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83CA94-A0BE-964C-917A-EE46A6B6E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570C3-9DAB-B449-829F-7EBB4BB3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409946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9461FF-3EB4-4E48-A501-6D9F13872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986D4EF-3235-4048-83EB-697E382F3F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C099B-9105-EB4A-ACCB-6982D2140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0290C0-9C96-3B40-B103-444BB73C0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4E13CB-8B53-EE43-8DE9-98932F43A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279520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8FA8C36-32AA-A449-A77E-58DCAD66F6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3F5FA7C-2384-5142-A1B7-05B2A816FD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A20745-3BD0-2441-B18B-7DAD3C17C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2782B7-B159-A243-89D5-D91DB6817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4CFDAE-EFF0-0541-AE12-06CF8F2A4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5314288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-33351" y="-6062"/>
            <a:ext cx="12290850" cy="6981627"/>
            <a:chOff x="-18" y="2"/>
            <a:chExt cx="7722" cy="4320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-18" y="2"/>
              <a:ext cx="7722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4883" y="2"/>
              <a:ext cx="2818" cy="4276"/>
            </a:xfrm>
            <a:custGeom>
              <a:avLst/>
              <a:gdLst>
                <a:gd name="T0" fmla="*/ 0 w 2818"/>
                <a:gd name="T1" fmla="*/ 0 h 4276"/>
                <a:gd name="T2" fmla="*/ 2818 w 2818"/>
                <a:gd name="T3" fmla="*/ 4276 h 4276"/>
                <a:gd name="T4" fmla="*/ 2818 w 2818"/>
                <a:gd name="T5" fmla="*/ 0 h 4276"/>
                <a:gd name="T6" fmla="*/ 0 w 2818"/>
                <a:gd name="T7" fmla="*/ 0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8" h="4276">
                  <a:moveTo>
                    <a:pt x="0" y="0"/>
                  </a:moveTo>
                  <a:lnTo>
                    <a:pt x="2818" y="4276"/>
                  </a:lnTo>
                  <a:lnTo>
                    <a:pt x="28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285" y="2"/>
              <a:ext cx="6090" cy="269"/>
            </a:xfrm>
            <a:custGeom>
              <a:avLst/>
              <a:gdLst>
                <a:gd name="T0" fmla="*/ 6090 w 6090"/>
                <a:gd name="T1" fmla="*/ 0 h 269"/>
                <a:gd name="T2" fmla="*/ 6090 w 6090"/>
                <a:gd name="T3" fmla="*/ 269 h 269"/>
                <a:gd name="T4" fmla="*/ 176 w 6090"/>
                <a:gd name="T5" fmla="*/ 269 h 269"/>
                <a:gd name="T6" fmla="*/ 0 w 6090"/>
                <a:gd name="T7" fmla="*/ 5 h 269"/>
                <a:gd name="T8" fmla="*/ 0 w 6090"/>
                <a:gd name="T9" fmla="*/ 0 h 269"/>
                <a:gd name="T10" fmla="*/ 6090 w 6090"/>
                <a:gd name="T11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90" h="269">
                  <a:moveTo>
                    <a:pt x="6090" y="0"/>
                  </a:moveTo>
                  <a:lnTo>
                    <a:pt x="6090" y="269"/>
                  </a:lnTo>
                  <a:lnTo>
                    <a:pt x="176" y="269"/>
                  </a:lnTo>
                  <a:lnTo>
                    <a:pt x="0" y="5"/>
                  </a:lnTo>
                  <a:lnTo>
                    <a:pt x="0" y="0"/>
                  </a:lnTo>
                  <a:lnTo>
                    <a:pt x="6090" y="0"/>
                  </a:lnTo>
                  <a:close/>
                </a:path>
              </a:pathLst>
            </a:custGeom>
            <a:solidFill>
              <a:srgbClr val="E5E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779" y="2"/>
              <a:ext cx="1783" cy="1016"/>
            </a:xfrm>
            <a:custGeom>
              <a:avLst/>
              <a:gdLst>
                <a:gd name="T0" fmla="*/ 1783 w 1783"/>
                <a:gd name="T1" fmla="*/ 0 h 1016"/>
                <a:gd name="T2" fmla="*/ 1783 w 1783"/>
                <a:gd name="T3" fmla="*/ 1016 h 1016"/>
                <a:gd name="T4" fmla="*/ 669 w 1783"/>
                <a:gd name="T5" fmla="*/ 1016 h 1016"/>
                <a:gd name="T6" fmla="*/ 0 w 1783"/>
                <a:gd name="T7" fmla="*/ 0 h 1016"/>
                <a:gd name="T8" fmla="*/ 1783 w 1783"/>
                <a:gd name="T9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3" h="1016">
                  <a:moveTo>
                    <a:pt x="1783" y="0"/>
                  </a:moveTo>
                  <a:lnTo>
                    <a:pt x="1783" y="1016"/>
                  </a:lnTo>
                  <a:lnTo>
                    <a:pt x="669" y="1016"/>
                  </a:lnTo>
                  <a:lnTo>
                    <a:pt x="0" y="0"/>
                  </a:lnTo>
                  <a:lnTo>
                    <a:pt x="1783" y="0"/>
                  </a:ln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6219" y="2"/>
              <a:ext cx="1482" cy="2238"/>
            </a:xfrm>
            <a:custGeom>
              <a:avLst/>
              <a:gdLst>
                <a:gd name="T0" fmla="*/ 0 w 1482"/>
                <a:gd name="T1" fmla="*/ 0 h 2238"/>
                <a:gd name="T2" fmla="*/ 1482 w 1482"/>
                <a:gd name="T3" fmla="*/ 2238 h 2238"/>
                <a:gd name="T4" fmla="*/ 1482 w 1482"/>
                <a:gd name="T5" fmla="*/ 0 h 2238"/>
                <a:gd name="T6" fmla="*/ 0 w 1482"/>
                <a:gd name="T7" fmla="*/ 0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2" h="2238">
                  <a:moveTo>
                    <a:pt x="0" y="0"/>
                  </a:moveTo>
                  <a:lnTo>
                    <a:pt x="1482" y="2238"/>
                  </a:lnTo>
                  <a:lnTo>
                    <a:pt x="148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56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-21" y="46"/>
              <a:ext cx="2818" cy="4276"/>
            </a:xfrm>
            <a:custGeom>
              <a:avLst/>
              <a:gdLst>
                <a:gd name="T0" fmla="*/ 2818 w 2818"/>
                <a:gd name="T1" fmla="*/ 4276 h 4276"/>
                <a:gd name="T2" fmla="*/ 0 w 2818"/>
                <a:gd name="T3" fmla="*/ 0 h 4276"/>
                <a:gd name="T4" fmla="*/ 0 w 2818"/>
                <a:gd name="T5" fmla="*/ 4276 h 4276"/>
                <a:gd name="T6" fmla="*/ 2818 w 2818"/>
                <a:gd name="T7" fmla="*/ 4276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8" h="4276">
                  <a:moveTo>
                    <a:pt x="2818" y="4276"/>
                  </a:moveTo>
                  <a:lnTo>
                    <a:pt x="0" y="0"/>
                  </a:lnTo>
                  <a:lnTo>
                    <a:pt x="0" y="4276"/>
                  </a:lnTo>
                  <a:lnTo>
                    <a:pt x="2818" y="4276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1303" y="4053"/>
              <a:ext cx="6089" cy="269"/>
            </a:xfrm>
            <a:custGeom>
              <a:avLst/>
              <a:gdLst>
                <a:gd name="T0" fmla="*/ 0 w 6089"/>
                <a:gd name="T1" fmla="*/ 269 h 269"/>
                <a:gd name="T2" fmla="*/ 0 w 6089"/>
                <a:gd name="T3" fmla="*/ 0 h 269"/>
                <a:gd name="T4" fmla="*/ 5916 w 6089"/>
                <a:gd name="T5" fmla="*/ 0 h 269"/>
                <a:gd name="T6" fmla="*/ 6089 w 6089"/>
                <a:gd name="T7" fmla="*/ 264 h 269"/>
                <a:gd name="T8" fmla="*/ 6089 w 6089"/>
                <a:gd name="T9" fmla="*/ 269 h 269"/>
                <a:gd name="T10" fmla="*/ 0 w 6089"/>
                <a:gd name="T1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89" h="269">
                  <a:moveTo>
                    <a:pt x="0" y="269"/>
                  </a:moveTo>
                  <a:lnTo>
                    <a:pt x="0" y="0"/>
                  </a:lnTo>
                  <a:lnTo>
                    <a:pt x="5916" y="0"/>
                  </a:lnTo>
                  <a:lnTo>
                    <a:pt x="6089" y="264"/>
                  </a:lnTo>
                  <a:lnTo>
                    <a:pt x="6089" y="269"/>
                  </a:lnTo>
                  <a:lnTo>
                    <a:pt x="0" y="269"/>
                  </a:lnTo>
                  <a:close/>
                </a:path>
              </a:pathLst>
            </a:custGeom>
            <a:solidFill>
              <a:srgbClr val="E5E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115" y="3308"/>
              <a:ext cx="1786" cy="1014"/>
            </a:xfrm>
            <a:custGeom>
              <a:avLst/>
              <a:gdLst>
                <a:gd name="T0" fmla="*/ 0 w 1786"/>
                <a:gd name="T1" fmla="*/ 1014 h 1014"/>
                <a:gd name="T2" fmla="*/ 0 w 1786"/>
                <a:gd name="T3" fmla="*/ 0 h 1014"/>
                <a:gd name="T4" fmla="*/ 1114 w 1786"/>
                <a:gd name="T5" fmla="*/ 0 h 1014"/>
                <a:gd name="T6" fmla="*/ 1786 w 1786"/>
                <a:gd name="T7" fmla="*/ 1014 h 1014"/>
                <a:gd name="T8" fmla="*/ 0 w 1786"/>
                <a:gd name="T9" fmla="*/ 1014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6" h="1014">
                  <a:moveTo>
                    <a:pt x="0" y="1014"/>
                  </a:moveTo>
                  <a:lnTo>
                    <a:pt x="0" y="0"/>
                  </a:lnTo>
                  <a:lnTo>
                    <a:pt x="1114" y="0"/>
                  </a:lnTo>
                  <a:lnTo>
                    <a:pt x="1786" y="1014"/>
                  </a:lnTo>
                  <a:lnTo>
                    <a:pt x="0" y="1014"/>
                  </a:ln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-21" y="2084"/>
              <a:ext cx="1480" cy="2238"/>
            </a:xfrm>
            <a:custGeom>
              <a:avLst/>
              <a:gdLst>
                <a:gd name="T0" fmla="*/ 1480 w 1480"/>
                <a:gd name="T1" fmla="*/ 2238 h 2238"/>
                <a:gd name="T2" fmla="*/ 0 w 1480"/>
                <a:gd name="T3" fmla="*/ 0 h 2238"/>
                <a:gd name="T4" fmla="*/ 0 w 1480"/>
                <a:gd name="T5" fmla="*/ 2238 h 2238"/>
                <a:gd name="T6" fmla="*/ 1480 w 1480"/>
                <a:gd name="T7" fmla="*/ 2238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0" h="2238">
                  <a:moveTo>
                    <a:pt x="1480" y="2238"/>
                  </a:moveTo>
                  <a:lnTo>
                    <a:pt x="0" y="0"/>
                  </a:lnTo>
                  <a:lnTo>
                    <a:pt x="0" y="2238"/>
                  </a:lnTo>
                  <a:lnTo>
                    <a:pt x="1480" y="2238"/>
                  </a:lnTo>
                  <a:close/>
                </a:path>
              </a:pathLst>
            </a:custGeom>
            <a:solidFill>
              <a:srgbClr val="556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934676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-95250" y="-104774"/>
            <a:ext cx="7639050" cy="6962774"/>
          </a:xfrm>
          <a:prstGeom prst="rect">
            <a:avLst/>
          </a:prstGeom>
          <a:solidFill>
            <a:srgbClr val="505B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82332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276349"/>
            <a:ext cx="12192000" cy="4314825"/>
          </a:xfrm>
          <a:prstGeom prst="rect">
            <a:avLst/>
          </a:prstGeom>
          <a:solidFill>
            <a:srgbClr val="505B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7766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중단원 도입 문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6662" y="-5489"/>
            <a:ext cx="12298661" cy="1649346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 userDrawn="1"/>
        </p:nvSpPr>
        <p:spPr>
          <a:xfrm>
            <a:off x="2742153" y="76713"/>
            <a:ext cx="9283772" cy="1386513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556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2479431" y="388744"/>
            <a:ext cx="0" cy="84614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852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5E5C7DD-C3E0-9545-9D9C-F5161D88F61F}"/>
              </a:ext>
            </a:extLst>
          </p:cNvPr>
          <p:cNvSpPr/>
          <p:nvPr userDrawn="1"/>
        </p:nvSpPr>
        <p:spPr>
          <a:xfrm>
            <a:off x="746975" y="669701"/>
            <a:ext cx="10753859" cy="55507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BC80197-36D6-C740-9025-CD00E2D106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6463" y="6423691"/>
            <a:ext cx="1214371" cy="218587"/>
          </a:xfrm>
          <a:prstGeom prst="rect">
            <a:avLst/>
          </a:prstGeom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7FA1B531-CBCF-4A45-B20A-FE49569A5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975" y="198772"/>
            <a:ext cx="4765183" cy="369332"/>
          </a:xfrm>
          <a:noFill/>
        </p:spPr>
        <p:txBody>
          <a:bodyPr wrap="square" rtlCol="0">
            <a:spAutoFit/>
          </a:bodyPr>
          <a:lstStyle>
            <a:lvl1pPr>
              <a:defRPr kumimoji="1" lang="ko-Kore-KR" altLang="en-US" sz="2000" b="1" i="0">
                <a:solidFill>
                  <a:srgbClr val="556078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  <a:cs typeface="+mn-cs"/>
              </a:defRPr>
            </a:lvl1pPr>
          </a:lstStyle>
          <a:p>
            <a:pPr marL="0" lvl="0"/>
            <a:r>
              <a:rPr kumimoji="1" lang="ko-KR" altLang="en-US" dirty="0" err="1"/>
              <a:t>중단원</a:t>
            </a:r>
            <a:r>
              <a:rPr kumimoji="1" lang="ko-KR" altLang="en-US" dirty="0"/>
              <a:t> 제목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835359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5E5C7DD-C3E0-9545-9D9C-F5161D88F61F}"/>
              </a:ext>
            </a:extLst>
          </p:cNvPr>
          <p:cNvSpPr/>
          <p:nvPr userDrawn="1"/>
        </p:nvSpPr>
        <p:spPr>
          <a:xfrm>
            <a:off x="746975" y="669701"/>
            <a:ext cx="10753859" cy="55507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BC80197-36D6-C740-9025-CD00E2D106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6463" y="6423691"/>
            <a:ext cx="1214371" cy="218587"/>
          </a:xfrm>
          <a:prstGeom prst="rect">
            <a:avLst/>
          </a:prstGeom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7FA1B531-CBCF-4A45-B20A-FE49569A5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4552" y="974269"/>
            <a:ext cx="4765183" cy="286232"/>
          </a:xfrm>
          <a:noFill/>
        </p:spPr>
        <p:txBody>
          <a:bodyPr wrap="square" rtlCol="0">
            <a:spAutoFit/>
          </a:bodyPr>
          <a:lstStyle>
            <a:lvl1pPr>
              <a:defRPr kumimoji="1" lang="ko-Kore-KR" altLang="en-US" sz="1400" b="1" i="0" spc="-15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  <a:cs typeface="+mn-cs"/>
              </a:defRPr>
            </a:lvl1pPr>
          </a:lstStyle>
          <a:p>
            <a:pPr marL="0" lvl="0"/>
            <a:r>
              <a:rPr kumimoji="1" lang="ko-KR" altLang="en-US" dirty="0" err="1"/>
              <a:t>중단원</a:t>
            </a:r>
            <a:r>
              <a:rPr kumimoji="1" lang="ko-KR" altLang="en-US" dirty="0"/>
              <a:t> 제목</a:t>
            </a:r>
            <a:endParaRPr kumimoji="1" lang="ko-Kore-KR" altLang="en-US" dirty="0"/>
          </a:p>
        </p:txBody>
      </p: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91598F29-B6B3-FD47-AE3A-44456CBAB8C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04552" y="1108629"/>
            <a:ext cx="5708144" cy="912879"/>
          </a:xfrm>
          <a:noFill/>
        </p:spPr>
        <p:txBody>
          <a:bodyPr wrap="square" rtlCol="0" anchor="ctr">
            <a:spAutoFit/>
          </a:bodyPr>
          <a:lstStyle>
            <a:lvl1pPr marL="0" indent="0">
              <a:lnSpc>
                <a:spcPct val="100000"/>
              </a:lnSpc>
              <a:buNone/>
              <a:defRPr kumimoji="1" lang="ko-KR" altLang="en-US" sz="4000" b="1" i="0" spc="-150" smtClean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defRPr>
            </a:lvl1pPr>
          </a:lstStyle>
          <a:p>
            <a:pPr marL="0" lvl="0">
              <a:lnSpc>
                <a:spcPct val="150000"/>
              </a:lnSpc>
            </a:pPr>
            <a:r>
              <a:rPr kumimoji="1" lang="ko-KR" altLang="en-US" dirty="0"/>
              <a:t>소단원 제목</a:t>
            </a:r>
          </a:p>
        </p:txBody>
      </p:sp>
    </p:spTree>
    <p:extLst>
      <p:ext uri="{BB962C8B-B14F-4D97-AF65-F5344CB8AC3E}">
        <p14:creationId xmlns:p14="http://schemas.microsoft.com/office/powerpoint/2010/main" val="39054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중단원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7F3F005-E6A4-6840-8D18-274FEB4DAF2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0E7234D-A958-ED46-8D9E-D1F85E455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lum bright="100000"/>
          </a:blip>
          <a:stretch>
            <a:fillRect/>
          </a:stretch>
        </p:blipFill>
        <p:spPr>
          <a:xfrm>
            <a:off x="10991850" y="6453187"/>
            <a:ext cx="952500" cy="171450"/>
          </a:xfrm>
          <a:prstGeom prst="rect">
            <a:avLst/>
          </a:prstGeom>
        </p:spPr>
      </p:pic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C41F6B20-C844-2242-B723-0A879ECB7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6521" y="402697"/>
            <a:ext cx="1021433" cy="286232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1400" b="1" i="1" spc="-150" dirty="0" smtClean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ko-KR" altLang="en-US" dirty="0" err="1"/>
              <a:t>중단원</a:t>
            </a:r>
            <a:r>
              <a:rPr kumimoji="1" lang="ko-KR" altLang="en-US" dirty="0"/>
              <a:t> 제모 </a:t>
            </a:r>
          </a:p>
        </p:txBody>
      </p:sp>
      <p:sp>
        <p:nvSpPr>
          <p:cNvPr id="27" name="텍스트 개체 틀 26">
            <a:extLst>
              <a:ext uri="{FF2B5EF4-FFF2-40B4-BE49-F238E27FC236}">
                <a16:creationId xmlns:a16="http://schemas.microsoft.com/office/drawing/2014/main" id="{1AEED55F-AE61-274B-9445-BB9E51BA2A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6521" y="1091626"/>
            <a:ext cx="5365571" cy="646331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4000" b="1" dirty="0" smtClean="0">
                <a:solidFill>
                  <a:schemeClr val="bg1"/>
                </a:solidFill>
                <a:latin typeface="S-Core Dream 7 ExtraBold" panose="020B0503030302020204" pitchFamily="34" charset="-127"/>
                <a:ea typeface="S-Core Dream 7 Extra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en-US" altLang="ko-KR" dirty="0"/>
              <a:t>Header 2  </a:t>
            </a:r>
            <a:r>
              <a:rPr kumimoji="1" lang="ko-KR" altLang="en-US" dirty="0"/>
              <a:t>소단원 제목</a:t>
            </a:r>
          </a:p>
        </p:txBody>
      </p:sp>
    </p:spTree>
    <p:extLst>
      <p:ext uri="{BB962C8B-B14F-4D97-AF65-F5344CB8AC3E}">
        <p14:creationId xmlns:p14="http://schemas.microsoft.com/office/powerpoint/2010/main" val="93065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276349"/>
            <a:ext cx="12192000" cy="4314825"/>
          </a:xfrm>
          <a:prstGeom prst="rect">
            <a:avLst/>
          </a:prstGeom>
          <a:solidFill>
            <a:srgbClr val="505B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040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4447D2C-D7C8-534D-8439-49EF5C0D91E8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06545F6-6DB6-6747-8528-356C1DA2AA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biLevel thresh="25000"/>
          </a:blip>
          <a:stretch>
            <a:fillRect/>
          </a:stretch>
        </p:blipFill>
        <p:spPr>
          <a:xfrm>
            <a:off x="5198123" y="3075057"/>
            <a:ext cx="1795753" cy="956616"/>
          </a:xfrm>
          <a:prstGeom prst="rect">
            <a:avLst/>
          </a:prstGeom>
        </p:spPr>
      </p:pic>
      <p:sp>
        <p:nvSpPr>
          <p:cNvPr id="9" name="텍스트 개체 틀 24">
            <a:extLst>
              <a:ext uri="{FF2B5EF4-FFF2-40B4-BE49-F238E27FC236}">
                <a16:creationId xmlns:a16="http://schemas.microsoft.com/office/drawing/2014/main" id="{10415C67-D597-5049-8E31-B0CC877559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6521" y="402697"/>
            <a:ext cx="2935419" cy="286232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1400" b="1" i="1" spc="-150" dirty="0" smtClean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ko-KR" altLang="en-US" dirty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520717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44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06AD788-2A33-EF4A-8DB5-4E81DE883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8255FC-0C10-7242-B097-D920BC016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C158E8-F926-9C44-9BF7-AB0D590F9B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0CFBDA-D4B0-5F40-B8B1-EDCB203C4D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3595DC-0FC5-4246-B7C4-2E2D42C91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0BBF702-067C-AF4A-9427-346616513F89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0" y="-2867891"/>
            <a:ext cx="6032500" cy="25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960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4" r:id="rId4"/>
    <p:sldLayoutId id="2147483664" r:id="rId5"/>
    <p:sldLayoutId id="2147483665" r:id="rId6"/>
    <p:sldLayoutId id="2147483663" r:id="rId7"/>
    <p:sldLayoutId id="2147483695" r:id="rId8"/>
    <p:sldLayoutId id="2147483662" r:id="rId9"/>
    <p:sldLayoutId id="2147483650" r:id="rId10"/>
    <p:sldLayoutId id="2147483651" r:id="rId11"/>
    <p:sldLayoutId id="2147483652" r:id="rId12"/>
    <p:sldLayoutId id="2147483653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6" r:id="rId19"/>
    <p:sldLayoutId id="2147483667" r:id="rId20"/>
    <p:sldLayoutId id="2147483670" r:id="rId21"/>
    <p:sldLayoutId id="2147483668" r:id="rId22"/>
    <p:sldLayoutId id="2147483669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06AD788-2A33-EF4A-8DB5-4E81DE883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8255FC-0C10-7242-B097-D920BC016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C158E8-F926-9C44-9BF7-AB0D590F9B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43341-D291-ED4D-BB87-1EA688B88F05}" type="datetimeFigureOut">
              <a:rPr kumimoji="1" lang="ko-Kore-KR" altLang="en-US" smtClean="0"/>
              <a:t>12/30/2020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0CFBDA-D4B0-5F40-B8B1-EDCB203C4D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3595DC-0FC5-4246-B7C4-2E2D42C91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13922-1F07-1745-95DB-4C6219CDEC4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0BBF702-067C-AF4A-9427-346616513F89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0" y="-2867891"/>
            <a:ext cx="6032500" cy="25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99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94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66136" y="4410333"/>
            <a:ext cx="336652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spc="600" dirty="0">
                <a:solidFill>
                  <a:srgbClr val="222A36"/>
                </a:solidFill>
              </a:rPr>
              <a:t>인공지능 프로그래밍 교육</a:t>
            </a:r>
            <a:endParaRPr lang="ko-KR" altLang="en-US" sz="1500" spc="6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119" y="2285999"/>
            <a:ext cx="3199762" cy="22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480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EDFE36DA-AFD3-7648-BBCF-40A847E9DD49}"/>
              </a:ext>
            </a:extLst>
          </p:cNvPr>
          <p:cNvSpPr txBox="1"/>
          <p:nvPr/>
        </p:nvSpPr>
        <p:spPr>
          <a:xfrm>
            <a:off x="1071710" y="1894916"/>
            <a:ext cx="2515611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매개변수의 </a:t>
            </a:r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디폴트값</a:t>
            </a:r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설정하기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9FB993A4-5170-B34D-81C3-26B003F76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710" y="2348156"/>
            <a:ext cx="8121600" cy="1999636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21D60BB-7180-854E-8AC8-7485DEE48ED7}"/>
              </a:ext>
            </a:extLst>
          </p:cNvPr>
          <p:cNvSpPr txBox="1"/>
          <p:nvPr/>
        </p:nvSpPr>
        <p:spPr>
          <a:xfrm>
            <a:off x="1071710" y="4635753"/>
            <a:ext cx="3876579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매개변수의 </a:t>
            </a:r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디폴트값이</a:t>
            </a:r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설정된 함수 호출해 보기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241E3C66-67E4-E540-BB6B-9A6458C6B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710" y="5087628"/>
            <a:ext cx="8121600" cy="1495112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3" name="직사각형 2"/>
          <p:cNvSpPr/>
          <p:nvPr/>
        </p:nvSpPr>
        <p:spPr>
          <a:xfrm>
            <a:off x="3230775" y="344354"/>
            <a:ext cx="83820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 호출 시 매개변수가 인자를 받지 않았을 경우의 </a:t>
            </a:r>
            <a:r>
              <a:rPr kumimoji="1" lang="ko-Kore-KR" altLang="en-US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디폴트값</a:t>
            </a:r>
            <a:r>
              <a:rPr kumimoji="1" lang="en-US" altLang="ko-Kore-KR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(default; </a:t>
            </a:r>
            <a:r>
              <a:rPr kumimoji="1" lang="ko-Kore-KR" altLang="en-US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기본값</a:t>
            </a:r>
            <a:r>
              <a:rPr kumimoji="1" lang="en-US" altLang="ko-Kore-KR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  <a:r>
              <a:rPr kumimoji="1" lang="ko-Kore-KR" altLang="en-US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설정해줄 수 있습니다</a:t>
            </a:r>
            <a:r>
              <a:rPr kumimoji="1" lang="en-US" altLang="ko-Kore-KR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03719" y="298187"/>
            <a:ext cx="185499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매개변수의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디폴트 값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281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DE2A9EC-01B1-8345-B993-7EBFB0E73DA9}"/>
              </a:ext>
            </a:extLst>
          </p:cNvPr>
          <p:cNvSpPr txBox="1"/>
          <p:nvPr/>
        </p:nvSpPr>
        <p:spPr>
          <a:xfrm>
            <a:off x="1069680" y="1551903"/>
            <a:ext cx="4292895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매개변수의 디폴트 값이 설정된 함수 호출해 보기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066B7D76-3CCA-634F-BD65-8E1A36D7C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408" y="1992003"/>
            <a:ext cx="8121600" cy="3113280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</p:spTree>
    <p:extLst>
      <p:ext uri="{BB962C8B-B14F-4D97-AF65-F5344CB8AC3E}">
        <p14:creationId xmlns:p14="http://schemas.microsoft.com/office/powerpoint/2010/main" val="3261087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36970" y="2921168"/>
            <a:ext cx="91342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err="1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파이썬의</a:t>
            </a:r>
            <a:r>
              <a:rPr lang="ko-KR" altLang="en-US" sz="6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다양한 함수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71FD1E7-1528-6641-B2B6-143438255225}"/>
              </a:ext>
            </a:extLst>
          </p:cNvPr>
          <p:cNvSpPr/>
          <p:nvPr/>
        </p:nvSpPr>
        <p:spPr>
          <a:xfrm>
            <a:off x="101536" y="1372134"/>
            <a:ext cx="16439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함수와 패키지</a:t>
            </a:r>
            <a:endParaRPr lang="ko-KR" altLang="en-US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8300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EDFE36DA-AFD3-7648-BBCF-40A847E9DD49}"/>
              </a:ext>
            </a:extLst>
          </p:cNvPr>
          <p:cNvSpPr txBox="1"/>
          <p:nvPr/>
        </p:nvSpPr>
        <p:spPr>
          <a:xfrm>
            <a:off x="1061985" y="2187243"/>
            <a:ext cx="2005248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지금까지 배운 </a:t>
            </a:r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내장함수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1D60BB-7180-854E-8AC8-7485DEE48ED7}"/>
              </a:ext>
            </a:extLst>
          </p:cNvPr>
          <p:cNvSpPr txBox="1"/>
          <p:nvPr/>
        </p:nvSpPr>
        <p:spPr>
          <a:xfrm>
            <a:off x="1061982" y="3933257"/>
            <a:ext cx="2005251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숫자를 다루는 </a:t>
            </a:r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내장함수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ACC905-3E83-E141-815F-168DFA910E4B}"/>
              </a:ext>
            </a:extLst>
          </p:cNvPr>
          <p:cNvSpPr txBox="1"/>
          <p:nvPr/>
        </p:nvSpPr>
        <p:spPr>
          <a:xfrm>
            <a:off x="1061982" y="2645029"/>
            <a:ext cx="4998484" cy="830997"/>
          </a:xfrm>
          <a:prstGeom prst="rect">
            <a:avLst/>
          </a:prstGeom>
          <a:noFill/>
          <a:ln w="25400">
            <a:solidFill>
              <a:srgbClr val="556078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sz="1600" dirty="0">
                <a:latin typeface="Courier" pitchFamily="2" charset="0"/>
              </a:rPr>
              <a:t>print(), input(), sorted(), zip(),</a:t>
            </a:r>
          </a:p>
          <a:p>
            <a:r>
              <a:rPr kumimoji="1" lang="en-US" altLang="ko-Kore-KR" sz="1600" dirty="0">
                <a:latin typeface="Courier" pitchFamily="2" charset="0"/>
              </a:rPr>
              <a:t>enumerate(), </a:t>
            </a:r>
            <a:r>
              <a:rPr kumimoji="1" lang="en-US" altLang="ko-Kore-KR" sz="1600" dirty="0" err="1">
                <a:latin typeface="Courier" pitchFamily="2" charset="0"/>
              </a:rPr>
              <a:t>len</a:t>
            </a:r>
            <a:r>
              <a:rPr kumimoji="1" lang="en-US" altLang="ko-Kore-KR" sz="1600" dirty="0">
                <a:latin typeface="Courier" pitchFamily="2" charset="0"/>
              </a:rPr>
              <a:t>(), id(), type(),</a:t>
            </a:r>
          </a:p>
          <a:p>
            <a:r>
              <a:rPr kumimoji="1" lang="en-US" altLang="ko-Kore-KR" sz="1600" dirty="0">
                <a:latin typeface="Courier" pitchFamily="2" charset="0"/>
              </a:rPr>
              <a:t>range(), tuple(), set(), list(), </a:t>
            </a:r>
            <a:r>
              <a:rPr kumimoji="1" lang="en-US" altLang="ko-Kore-KR" sz="1600" dirty="0" err="1">
                <a:latin typeface="Courier" pitchFamily="2" charset="0"/>
              </a:rPr>
              <a:t>dict</a:t>
            </a:r>
            <a:r>
              <a:rPr kumimoji="1" lang="en-US" altLang="ko-Kore-KR" sz="1600" dirty="0">
                <a:latin typeface="Courier" pitchFamily="2" charset="0"/>
              </a:rPr>
              <a:t>()</a:t>
            </a:r>
          </a:p>
        </p:txBody>
      </p:sp>
      <p:pic>
        <p:nvPicPr>
          <p:cNvPr id="18" name="그림 17" descr="스크린샷이(가) 표시된 사진&#10;&#10;자동 생성된 설명">
            <a:extLst>
              <a:ext uri="{FF2B5EF4-FFF2-40B4-BE49-F238E27FC236}">
                <a16:creationId xmlns:a16="http://schemas.microsoft.com/office/drawing/2014/main" id="{4B5D4EED-3017-BD4F-8E54-CE1E2C2D2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982" y="4412259"/>
            <a:ext cx="8121600" cy="1950414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2" name="직사각형 1"/>
          <p:cNvSpPr/>
          <p:nvPr/>
        </p:nvSpPr>
        <p:spPr>
          <a:xfrm>
            <a:off x="3227400" y="338117"/>
            <a:ext cx="8001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파이썬의</a:t>
            </a:r>
            <a:r>
              <a:rPr lang="ko-KR" altLang="en-US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내장함수</a:t>
            </a:r>
            <a:r>
              <a:rPr lang="en-US" altLang="ko-KR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en" altLang="ko-Kore-KR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built-in functions)</a:t>
            </a:r>
            <a:r>
              <a:rPr lang="ko-Kore-KR" altLang="en-US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는 </a:t>
            </a:r>
            <a:r>
              <a:rPr lang="ko-KR" altLang="en-US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별도의 설치 없이 파이썬에 내장되어 바로 쓸 수 있는 </a:t>
            </a:r>
            <a:r>
              <a:rPr lang="ko-Kore-KR" altLang="en-US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함수입니다</a:t>
            </a:r>
            <a:r>
              <a:rPr lang="en-US" altLang="ko-Kore-KR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95090" y="198912"/>
            <a:ext cx="1763624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500" dirty="0" err="1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파이썬의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 err="1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내장함수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3563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69680" y="1717218"/>
            <a:ext cx="2004035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숫자를 다루는 </a:t>
            </a:r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내장함수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ABEBACEA-7AE4-8049-A193-DD39998C6E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6" b="60724"/>
          <a:stretch/>
        </p:blipFill>
        <p:spPr>
          <a:xfrm>
            <a:off x="1079408" y="2272832"/>
            <a:ext cx="8107371" cy="1375029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DEE9603-6E00-BC42-A656-8876B87CA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08" y="3893517"/>
            <a:ext cx="8121600" cy="978284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</p:spTree>
    <p:extLst>
      <p:ext uri="{BB962C8B-B14F-4D97-AF65-F5344CB8AC3E}">
        <p14:creationId xmlns:p14="http://schemas.microsoft.com/office/powerpoint/2010/main" val="4080266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69681" y="1275274"/>
            <a:ext cx="2354911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컨테이너를 다루는 </a:t>
            </a:r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내장함수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3A89EFC4-959F-6445-B76D-574F7A6CA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409" y="1830888"/>
            <a:ext cx="8121600" cy="1901192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B43FB088-FE73-9248-9104-C2DE66978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09" y="4233664"/>
            <a:ext cx="8121600" cy="1495112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</p:spTree>
    <p:extLst>
      <p:ext uri="{BB962C8B-B14F-4D97-AF65-F5344CB8AC3E}">
        <p14:creationId xmlns:p14="http://schemas.microsoft.com/office/powerpoint/2010/main" val="9933007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스크린샷이(가) 표시된 사진&#10;&#10;자동 생성된 설명">
            <a:extLst>
              <a:ext uri="{FF2B5EF4-FFF2-40B4-BE49-F238E27FC236}">
                <a16:creationId xmlns:a16="http://schemas.microsoft.com/office/drawing/2014/main" id="{BF173654-D2C4-5A42-856F-F9EF03CAD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410" y="1824934"/>
            <a:ext cx="8121600" cy="4036189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79410" y="1275274"/>
            <a:ext cx="2354911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컨테이너를 다루는 </a:t>
            </a:r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내장함수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2595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79408" y="1707876"/>
            <a:ext cx="4332567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함수를 인자로 받아 원소 전체에 함수를 적용하는 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5861E59A-530B-544D-B867-D3E6291BD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408" y="2263490"/>
            <a:ext cx="8121600" cy="3039448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</p:spTree>
    <p:extLst>
      <p:ext uri="{BB962C8B-B14F-4D97-AF65-F5344CB8AC3E}">
        <p14:creationId xmlns:p14="http://schemas.microsoft.com/office/powerpoint/2010/main" val="1686050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EDFE36DA-AFD3-7648-BBCF-40A847E9DD49}"/>
              </a:ext>
            </a:extLst>
          </p:cNvPr>
          <p:cNvSpPr txBox="1"/>
          <p:nvPr/>
        </p:nvSpPr>
        <p:spPr>
          <a:xfrm>
            <a:off x="1055808" y="3234599"/>
            <a:ext cx="2473077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익명함수</a:t>
            </a:r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en-US" altLang="ko-KR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lambda </a:t>
            </a:r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사용해보기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2" name="그림 11" descr="개체, 테이블이(가) 표시된 사진&#10;&#10;자동 생성된 설명">
            <a:extLst>
              <a:ext uri="{FF2B5EF4-FFF2-40B4-BE49-F238E27FC236}">
                <a16:creationId xmlns:a16="http://schemas.microsoft.com/office/drawing/2014/main" id="{58CA1677-17BD-574A-BF75-EA74E046F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536" y="2320741"/>
            <a:ext cx="4301329" cy="652187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2B6467BA-A53C-7D43-84E8-6D8AA090B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536" y="3806228"/>
            <a:ext cx="8121600" cy="2104232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3" name="직사각형 2"/>
          <p:cNvSpPr/>
          <p:nvPr/>
        </p:nvSpPr>
        <p:spPr>
          <a:xfrm>
            <a:off x="3225365" y="110382"/>
            <a:ext cx="836466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ore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파이썬에는 함수의 이름 없이 함수를 만드는 방법이 있습니다</a:t>
            </a:r>
            <a:r>
              <a:rPr lang="en-US" altLang="ko-Kore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ore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바로 </a:t>
            </a:r>
            <a:r>
              <a:rPr lang="ko-Kore-KR" altLang="en-US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익명함수</a:t>
            </a:r>
            <a:r>
              <a:rPr lang="ko-Kore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라는 개념입니다</a:t>
            </a:r>
            <a:r>
              <a:rPr lang="en-US" altLang="ko-Kore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ore-KR" altLang="en-US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익명함수</a:t>
            </a:r>
            <a:r>
              <a:rPr lang="ko-Kore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는 함수명을 정의해 사용하는 함수처럼 이름으로 함수를 호출해 재사용하는 것은 불가능하지만</a:t>
            </a:r>
            <a:r>
              <a:rPr lang="en-US" altLang="ko-Kore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ore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한 줄로 간결하게 만들수 있어 복잡하지 않고 간단한 함수를 구현할 때 용이합니다</a:t>
            </a:r>
            <a:r>
              <a:rPr lang="en-US" altLang="ko-Kore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85472" y="198912"/>
            <a:ext cx="177324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500" dirty="0" err="1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익명함수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lambda</a:t>
            </a:r>
          </a:p>
        </p:txBody>
      </p:sp>
    </p:spTree>
    <p:extLst>
      <p:ext uri="{BB962C8B-B14F-4D97-AF65-F5344CB8AC3E}">
        <p14:creationId xmlns:p14="http://schemas.microsoft.com/office/powerpoint/2010/main" val="22980142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71986" y="1705911"/>
            <a:ext cx="3459374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en-US" altLang="ko-KR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lambda</a:t>
            </a:r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함수를 내장함수에서 사용해보기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A46F5DC7-646B-E941-A00F-5EFA8C353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14" y="2261525"/>
            <a:ext cx="8121600" cy="3076364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</p:spTree>
    <p:extLst>
      <p:ext uri="{BB962C8B-B14F-4D97-AF65-F5344CB8AC3E}">
        <p14:creationId xmlns:p14="http://schemas.microsoft.com/office/powerpoint/2010/main" val="147627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모서리가 둥근 직사각형 11"/>
          <p:cNvSpPr/>
          <p:nvPr/>
        </p:nvSpPr>
        <p:spPr>
          <a:xfrm>
            <a:off x="-221677" y="4507501"/>
            <a:ext cx="6900773" cy="576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-221675" y="3531138"/>
            <a:ext cx="6427922" cy="576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-221676" y="5466470"/>
            <a:ext cx="7274229" cy="81925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</a:t>
            </a:r>
            <a:endParaRPr lang="ko-KR" altLang="en-US" dirty="0"/>
          </a:p>
        </p:txBody>
      </p:sp>
      <p:sp>
        <p:nvSpPr>
          <p:cNvPr id="4" name="텍스트 개체 틀 1">
            <a:extLst>
              <a:ext uri="{FF2B5EF4-FFF2-40B4-BE49-F238E27FC236}">
                <a16:creationId xmlns:a16="http://schemas.microsoft.com/office/drawing/2014/main" id="{9A3C80D0-BB8C-F740-9E6D-714C1E6BE933}"/>
              </a:ext>
            </a:extLst>
          </p:cNvPr>
          <p:cNvSpPr txBox="1">
            <a:spLocks/>
          </p:cNvSpPr>
          <p:nvPr/>
        </p:nvSpPr>
        <p:spPr>
          <a:xfrm>
            <a:off x="6351104" y="909499"/>
            <a:ext cx="3720005" cy="286164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0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함</a:t>
            </a:r>
            <a:r>
              <a:rPr lang="ko-KR" altLang="en-US" sz="100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수와</a:t>
            </a:r>
            <a:endParaRPr lang="en-US" altLang="ko-KR" sz="10000" dirty="0">
              <a:solidFill>
                <a:srgbClr val="505B7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marL="0" indent="0">
              <a:buNone/>
            </a:pPr>
            <a:r>
              <a:rPr kumimoji="1" lang="ko-KR" altLang="en-US" sz="10000" dirty="0">
                <a:solidFill>
                  <a:srgbClr val="F7F7F6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패</a:t>
            </a:r>
            <a:r>
              <a:rPr kumimoji="1" lang="ko-KR" altLang="en-US" sz="100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키지</a:t>
            </a:r>
            <a:endParaRPr kumimoji="1" lang="ko-Kore-KR" altLang="en-US" sz="10000" dirty="0">
              <a:solidFill>
                <a:srgbClr val="505B7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19425" y="4480030"/>
            <a:ext cx="6359671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5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웹</a:t>
            </a:r>
            <a:r>
              <a:rPr lang="en-US" altLang="ko-KR" sz="16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(pypi.org)</a:t>
            </a:r>
            <a:r>
              <a:rPr lang="ko-KR" altLang="en-US" sz="16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에 있는 다른 개발자들의 패키지를 설치하고 사용해봅시다</a:t>
            </a:r>
            <a:r>
              <a:rPr lang="en-US" altLang="ko-KR" sz="16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.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319425" y="3542139"/>
            <a:ext cx="603167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 err="1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파이썬에서</a:t>
            </a:r>
            <a:r>
              <a:rPr lang="ko-KR" altLang="en-US" sz="16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</a:t>
            </a:r>
            <a:r>
              <a:rPr lang="ko-KR" altLang="en-US" sz="30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함수</a:t>
            </a:r>
            <a:r>
              <a:rPr lang="ko-KR" altLang="en-US" sz="16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의 개념을 이해하고 정의하는 방법을 배워봅시다</a:t>
            </a:r>
            <a:r>
              <a:rPr lang="en-US" altLang="ko-KR" sz="16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.</a:t>
            </a:r>
            <a:endParaRPr lang="en-US" altLang="ko-Kore-KR" sz="1600" dirty="0">
              <a:solidFill>
                <a:srgbClr val="505B7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19426" y="5477472"/>
            <a:ext cx="6808304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 err="1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파이썬의</a:t>
            </a:r>
            <a:r>
              <a:rPr lang="ko-KR" altLang="en-US" sz="16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표준 </a:t>
            </a:r>
            <a:r>
              <a:rPr lang="ko-KR" altLang="en-US" sz="30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패키지인 </a:t>
            </a:r>
            <a:r>
              <a:rPr lang="en-US" altLang="ko-KR" sz="30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time, </a:t>
            </a:r>
            <a:r>
              <a:rPr lang="en-US" altLang="ko-KR" sz="3000" dirty="0" err="1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os</a:t>
            </a:r>
            <a:r>
              <a:rPr lang="en-US" altLang="ko-KR" sz="30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, random </a:t>
            </a:r>
            <a:r>
              <a:rPr lang="ko-KR" altLang="en-US" sz="16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패키지의 사용법을 배워봅시다</a:t>
            </a:r>
            <a:r>
              <a:rPr lang="en-US" altLang="ko-KR" sz="16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.</a:t>
            </a:r>
            <a:endParaRPr lang="ko-KR" alt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319425" y="208942"/>
            <a:ext cx="25285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3500" b="1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학습목표</a:t>
            </a:r>
          </a:p>
        </p:txBody>
      </p:sp>
      <p:cxnSp>
        <p:nvCxnSpPr>
          <p:cNvPr id="36" name="직선 연결선 35"/>
          <p:cNvCxnSpPr/>
          <p:nvPr/>
        </p:nvCxnSpPr>
        <p:spPr>
          <a:xfrm>
            <a:off x="408078" y="1230684"/>
            <a:ext cx="153575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2406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38325" y="2921168"/>
            <a:ext cx="85153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외부 패키지 사용</a:t>
            </a:r>
            <a:endParaRPr lang="en-US" altLang="ko-KR" sz="60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B5EBF2E-A420-274B-AD7D-C7C1B8B92529}"/>
              </a:ext>
            </a:extLst>
          </p:cNvPr>
          <p:cNvSpPr/>
          <p:nvPr/>
        </p:nvSpPr>
        <p:spPr>
          <a:xfrm>
            <a:off x="101536" y="1372134"/>
            <a:ext cx="16439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함수와 패키지</a:t>
            </a:r>
            <a:endParaRPr lang="ko-KR" altLang="en-US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64324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스크린샷, 조류이(가) 표시된 사진&#10;&#10;자동 생성된 설명">
            <a:extLst>
              <a:ext uri="{FF2B5EF4-FFF2-40B4-BE49-F238E27FC236}">
                <a16:creationId xmlns:a16="http://schemas.microsoft.com/office/drawing/2014/main" id="{5E49D851-7BED-F74E-919A-013A4E91A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0858" y="2148402"/>
            <a:ext cx="6266251" cy="4237094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2" name="직사각형 1"/>
          <p:cNvSpPr/>
          <p:nvPr/>
        </p:nvSpPr>
        <p:spPr>
          <a:xfrm>
            <a:off x="3231936" y="110933"/>
            <a:ext cx="941671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파이썬의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</a:t>
            </a:r>
            <a:r>
              <a:rPr lang="en-US" altLang="ko-KR" sz="1400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(Package)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는 현재 파일 외부에서 잘 설계된 기능을 가져와 활용할 수 있는 도구입니다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패키지는 기본적으로 </a:t>
            </a:r>
            <a:r>
              <a:rPr lang="ko-KR" altLang="en-US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모듈</a:t>
            </a:r>
            <a:r>
              <a:rPr lang="en-US" altLang="ko-KR" sz="1400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(module)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들로 구성되어 있습니다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모듈은 하나의 파일 안에 함수나 변수 또는 클래스를 모아 놓은 </a:t>
            </a:r>
            <a:r>
              <a:rPr lang="ko-Kore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하나의 </a:t>
            </a:r>
            <a:r>
              <a:rPr lang="en-US" altLang="ko-Kore-KR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en-US" altLang="ko-KR" sz="1400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py</a:t>
            </a:r>
            <a:r>
              <a:rPr lang="en-US" altLang="ko-KR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파이썬</a:t>
            </a:r>
            <a:r>
              <a:rPr lang="ko-KR" altLang="en-US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파일입니다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패키지를 활용하면 다른 개발자들이 만들어 놓은 성능이 검증된 모듈을 손쉽게 사용할 수 있습니다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680662" y="198912"/>
            <a:ext cx="177805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500" dirty="0" err="1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파이썬의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패키지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51752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DFE36DA-AFD3-7648-BBCF-40A847E9DD49}"/>
              </a:ext>
            </a:extLst>
          </p:cNvPr>
          <p:cNvSpPr txBox="1"/>
          <p:nvPr/>
        </p:nvSpPr>
        <p:spPr>
          <a:xfrm>
            <a:off x="1065599" y="2220062"/>
            <a:ext cx="4748448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en-US" altLang="ko-KR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pip</a:t>
            </a:r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</a:t>
            </a:r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사용해 현재 설치되어 있는 패키지의 리스트 확인하기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ED77109C-254E-9748-9ECC-FB5E120E1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327" y="2786092"/>
            <a:ext cx="8121600" cy="3587040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3" name="직사각형 2"/>
          <p:cNvSpPr/>
          <p:nvPr/>
        </p:nvSpPr>
        <p:spPr>
          <a:xfrm>
            <a:off x="3230776" y="303224"/>
            <a:ext cx="674007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ore-KR" sz="20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pip</a:t>
            </a:r>
            <a:r>
              <a:rPr lang="ko-Kore-KR" altLang="en-US" sz="20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활용해 </a:t>
            </a:r>
            <a:r>
              <a:rPr lang="en-US" altLang="ko-Kore-KR" sz="20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pypi.org</a:t>
            </a:r>
            <a:r>
              <a:rPr lang="ko-Kore-KR" altLang="en-US" sz="20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 존재하는 패키지의 확인</a:t>
            </a:r>
            <a:r>
              <a:rPr lang="en-US" altLang="ko-Kore-KR" sz="20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ore-KR" altLang="en-US" sz="20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설치</a:t>
            </a:r>
            <a:r>
              <a:rPr lang="en-US" altLang="ko-Kore-KR" sz="20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  <a:r>
              <a:rPr lang="ko-Kore-KR" altLang="en-US" sz="20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en-US" sz="2000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ore-KR" altLang="en-US" sz="20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제거등을 할 수 있습니다</a:t>
            </a:r>
            <a:r>
              <a:rPr lang="en-US" altLang="ko-Kore-KR" sz="20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2000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49968" y="17528"/>
            <a:ext cx="1508746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패키지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관리도구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pip</a:t>
            </a:r>
          </a:p>
        </p:txBody>
      </p:sp>
    </p:spTree>
    <p:extLst>
      <p:ext uri="{BB962C8B-B14F-4D97-AF65-F5344CB8AC3E}">
        <p14:creationId xmlns:p14="http://schemas.microsoft.com/office/powerpoint/2010/main" val="1677097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64562" y="939948"/>
            <a:ext cx="2014669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필요한 패키지 호출하기</a:t>
            </a:r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48D5B2ED-9679-1E49-A0C0-6973F481B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018" y="2435126"/>
            <a:ext cx="8121600" cy="1593556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pic>
        <p:nvPicPr>
          <p:cNvPr id="13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0321D3D9-7A08-3247-A66D-069878942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018" y="1463641"/>
            <a:ext cx="2641600" cy="800100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FE79CE6-5BE6-954E-896D-CFB8DC3CA668}"/>
              </a:ext>
            </a:extLst>
          </p:cNvPr>
          <p:cNvSpPr txBox="1"/>
          <p:nvPr/>
        </p:nvSpPr>
        <p:spPr>
          <a:xfrm>
            <a:off x="1064562" y="4467238"/>
            <a:ext cx="2014669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필요한 패키지 설치하기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55A5BB3-F01F-8F4F-93E9-0CDD93C8FE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018" y="4994207"/>
            <a:ext cx="8121600" cy="990589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</p:spTree>
    <p:extLst>
      <p:ext uri="{BB962C8B-B14F-4D97-AF65-F5344CB8AC3E}">
        <p14:creationId xmlns:p14="http://schemas.microsoft.com/office/powerpoint/2010/main" val="29830706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DFE36DA-AFD3-7648-BBCF-40A847E9DD49}"/>
              </a:ext>
            </a:extLst>
          </p:cNvPr>
          <p:cNvSpPr txBox="1"/>
          <p:nvPr/>
        </p:nvSpPr>
        <p:spPr>
          <a:xfrm>
            <a:off x="1055870" y="2365904"/>
            <a:ext cx="2143471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en-US" altLang="ko-KR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random </a:t>
            </a:r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 호출하기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25EC6F65-96E8-6749-A96D-74CC1D462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326" y="2831779"/>
            <a:ext cx="8121600" cy="1070574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12" name="텍스트 개체 틀 4">
            <a:extLst>
              <a:ext uri="{FF2B5EF4-FFF2-40B4-BE49-F238E27FC236}">
                <a16:creationId xmlns:a16="http://schemas.microsoft.com/office/drawing/2014/main" id="{804C9738-3BE3-204C-BB73-0EE589E866EC}"/>
              </a:ext>
            </a:extLst>
          </p:cNvPr>
          <p:cNvSpPr txBox="1">
            <a:spLocks/>
          </p:cNvSpPr>
          <p:nvPr/>
        </p:nvSpPr>
        <p:spPr>
          <a:xfrm>
            <a:off x="7639160" y="3932953"/>
            <a:ext cx="2855312" cy="523220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※ </a:t>
            </a:r>
            <a:r>
              <a:rPr lang="en-US" altLang="ko-Kore-KR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random</a:t>
            </a:r>
            <a:r>
              <a:rPr lang="ko-Kore-KR" altLang="en-US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패키지는 </a:t>
            </a:r>
            <a:r>
              <a:rPr lang="en-US" altLang="ko-Kore-KR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random.py</a:t>
            </a:r>
            <a:r>
              <a:rPr lang="ko-Kore-KR" altLang="en-US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모듈형태로 존재합니다</a:t>
            </a:r>
            <a:r>
              <a:rPr lang="en-US" altLang="ko-Kore-KR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en-US" altLang="ko-Kore-KR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A298233B-E2A5-544F-B023-2B650235E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326" y="4972927"/>
            <a:ext cx="8121600" cy="1015200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BD1EA69-1AD4-1B45-B7F3-07FBDAED88AF}"/>
              </a:ext>
            </a:extLst>
          </p:cNvPr>
          <p:cNvSpPr txBox="1"/>
          <p:nvPr/>
        </p:nvSpPr>
        <p:spPr>
          <a:xfrm>
            <a:off x="1055869" y="4524145"/>
            <a:ext cx="2217899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패키지의 메소드 확인하기</a:t>
            </a:r>
          </a:p>
        </p:txBody>
      </p:sp>
      <p:sp>
        <p:nvSpPr>
          <p:cNvPr id="15" name="텍스트 개체 틀 4">
            <a:extLst>
              <a:ext uri="{FF2B5EF4-FFF2-40B4-BE49-F238E27FC236}">
                <a16:creationId xmlns:a16="http://schemas.microsoft.com/office/drawing/2014/main" id="{0136829B-6B71-764A-A6A3-9076BB9B51E5}"/>
              </a:ext>
            </a:extLst>
          </p:cNvPr>
          <p:cNvSpPr txBox="1">
            <a:spLocks/>
          </p:cNvSpPr>
          <p:nvPr/>
        </p:nvSpPr>
        <p:spPr>
          <a:xfrm>
            <a:off x="2765416" y="5091815"/>
            <a:ext cx="3036866" cy="37952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※ </a:t>
            </a:r>
            <a:r>
              <a:rPr lang="ko-Kore-KR" altLang="en-US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온점을 찍고 </a:t>
            </a:r>
            <a:r>
              <a:rPr lang="en-US" altLang="ko-Kore-KR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tab</a:t>
            </a:r>
            <a:r>
              <a:rPr lang="ko-Kore-KR" altLang="en-US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눌러보세요</a:t>
            </a:r>
            <a:r>
              <a:rPr lang="en-US" altLang="ko-Kore-KR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!</a:t>
            </a:r>
            <a:endParaRPr lang="en-US" altLang="ko-Kore-KR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30775" y="383525"/>
            <a:ext cx="89514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ore-KR" altLang="en-US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필요한 패키지를 호출하는 방법에 대해 살펴보고 패키지 내의 함수인 </a:t>
            </a:r>
            <a:endParaRPr lang="en-US" altLang="en-US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ore-KR" altLang="en-US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메소드</a:t>
            </a:r>
            <a:r>
              <a:rPr lang="en-US" altLang="ko-Kore-KR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en-US" altLang="ko-KR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method)</a:t>
            </a:r>
            <a:r>
              <a:rPr lang="ko-KR" altLang="en-US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직접 사용해보겠습니다</a:t>
            </a:r>
            <a:r>
              <a:rPr lang="en-US" altLang="ko-KR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cxnSp>
        <p:nvCxnSpPr>
          <p:cNvPr id="16" name="직선 연결선[R] 8">
            <a:extLst>
              <a:ext uri="{FF2B5EF4-FFF2-40B4-BE49-F238E27FC236}">
                <a16:creationId xmlns:a16="http://schemas.microsoft.com/office/drawing/2014/main" id="{427E2305-DE50-8D44-B80E-043DF69B2B29}"/>
              </a:ext>
            </a:extLst>
          </p:cNvPr>
          <p:cNvCxnSpPr>
            <a:cxnSpLocks/>
          </p:cNvCxnSpPr>
          <p:nvPr/>
        </p:nvCxnSpPr>
        <p:spPr>
          <a:xfrm flipH="1">
            <a:off x="7639160" y="3887797"/>
            <a:ext cx="886290" cy="0"/>
          </a:xfrm>
          <a:prstGeom prst="line">
            <a:avLst/>
          </a:prstGeom>
          <a:ln w="2540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730356" y="198387"/>
            <a:ext cx="1728358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패키지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살펴보기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95349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DFE36DA-AFD3-7648-BBCF-40A847E9DD49}"/>
              </a:ext>
            </a:extLst>
          </p:cNvPr>
          <p:cNvSpPr txBox="1"/>
          <p:nvPr/>
        </p:nvSpPr>
        <p:spPr>
          <a:xfrm>
            <a:off x="1062172" y="2301123"/>
            <a:ext cx="2983443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 내의 특정 메소드만 불러오기</a:t>
            </a:r>
          </a:p>
        </p:txBody>
      </p:sp>
      <p:pic>
        <p:nvPicPr>
          <p:cNvPr id="18" name="그림 17" descr="스크린샷이(가) 표시된 사진&#10;&#10;자동 생성된 설명">
            <a:extLst>
              <a:ext uri="{FF2B5EF4-FFF2-40B4-BE49-F238E27FC236}">
                <a16:creationId xmlns:a16="http://schemas.microsoft.com/office/drawing/2014/main" id="{804188E4-D76F-B748-9565-68B0D9FDF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00" y="2848694"/>
            <a:ext cx="8121600" cy="3402458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3" name="직사각형 2"/>
          <p:cNvSpPr/>
          <p:nvPr/>
        </p:nvSpPr>
        <p:spPr>
          <a:xfrm>
            <a:off x="3230894" y="343043"/>
            <a:ext cx="667997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from</a:t>
            </a:r>
            <a:r>
              <a:rPr kumimoji="1" lang="ko-Kore-KR" altLang="en-US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을 통해 패키지내 특정 메소드만 불러올 수 있고</a:t>
            </a:r>
            <a:r>
              <a:rPr kumimoji="1" lang="en-US" altLang="ko-Kore-KR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kumimoji="1" lang="ko-Kore-KR" altLang="en-US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패키지를 별칭으로 불러올 수도 있습니다</a:t>
            </a:r>
            <a:r>
              <a:rPr kumimoji="1" lang="en-US" altLang="ko-Kore-KR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965998" y="27132"/>
            <a:ext cx="1492716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패키지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000" dirty="0" err="1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메소드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불러오기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69251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57139" y="1596464"/>
            <a:ext cx="2641600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 내 모든 메소드 불러오기</a:t>
            </a:r>
          </a:p>
        </p:txBody>
      </p:sp>
      <p:pic>
        <p:nvPicPr>
          <p:cNvPr id="16" name="그림 15" descr="스크린샷이(가) 표시된 사진&#10;&#10;자동 생성된 설명">
            <a:extLst>
              <a:ext uri="{FF2B5EF4-FFF2-40B4-BE49-F238E27FC236}">
                <a16:creationId xmlns:a16="http://schemas.microsoft.com/office/drawing/2014/main" id="{8462E2DF-0B9C-9044-B1B8-5D550C86F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595" y="2152078"/>
            <a:ext cx="8121600" cy="1064422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8006992-2FDE-9E43-8E80-17113E6EF8F7}"/>
              </a:ext>
            </a:extLst>
          </p:cNvPr>
          <p:cNvSpPr txBox="1"/>
          <p:nvPr/>
        </p:nvSpPr>
        <p:spPr>
          <a:xfrm>
            <a:off x="1057139" y="3591499"/>
            <a:ext cx="2365543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패키지를 별칭으로 불러오기</a:t>
            </a:r>
          </a:p>
        </p:txBody>
      </p:sp>
      <p:pic>
        <p:nvPicPr>
          <p:cNvPr id="18" name="그림 17" descr="스크린샷이(가) 표시된 사진&#10;&#10;자동 생성된 설명">
            <a:extLst>
              <a:ext uri="{FF2B5EF4-FFF2-40B4-BE49-F238E27FC236}">
                <a16:creationId xmlns:a16="http://schemas.microsoft.com/office/drawing/2014/main" id="{CAB0519A-E81B-7F41-9129-EB4152BC9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595" y="4087409"/>
            <a:ext cx="8121600" cy="1218240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</p:spTree>
    <p:extLst>
      <p:ext uri="{BB962C8B-B14F-4D97-AF65-F5344CB8AC3E}">
        <p14:creationId xmlns:p14="http://schemas.microsoft.com/office/powerpoint/2010/main" val="346637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DFE36DA-AFD3-7648-BBCF-40A847E9DD49}"/>
              </a:ext>
            </a:extLst>
          </p:cNvPr>
          <p:cNvSpPr txBox="1"/>
          <p:nvPr/>
        </p:nvSpPr>
        <p:spPr>
          <a:xfrm>
            <a:off x="1066713" y="2391151"/>
            <a:ext cx="2069043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en-US" altLang="ko-KR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t</a:t>
            </a:r>
            <a:r>
              <a:rPr kumimoji="1" lang="en-US" altLang="ko-Kore-KR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ime</a:t>
            </a:r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패키지 사용해보기</a:t>
            </a:r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23AB42E2-6819-5B43-B559-B5592EF04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441" y="2852683"/>
            <a:ext cx="8121600" cy="1052116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D57133A0-FA09-BB41-89C5-FFA6632BA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441" y="4180215"/>
            <a:ext cx="8121600" cy="2061164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2" name="직사각형 1"/>
          <p:cNvSpPr/>
          <p:nvPr/>
        </p:nvSpPr>
        <p:spPr>
          <a:xfrm>
            <a:off x="3228860" y="163520"/>
            <a:ext cx="845766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ore-KR" altLang="en-US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파이썬에는 내장되어 있는 </a:t>
            </a:r>
            <a:r>
              <a:rPr lang="ko-Kore-KR" altLang="en-US" sz="16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표준 패키지</a:t>
            </a:r>
            <a:r>
              <a:rPr lang="en-US" altLang="ko-Kore-KR" sz="16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ore-KR" altLang="en-US" sz="16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표준 라이브러리</a:t>
            </a:r>
            <a:r>
              <a:rPr lang="en-US" altLang="ko-Kore-KR" sz="16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  <a:r>
              <a:rPr lang="ko-Kore-KR" altLang="en-US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가 존재합니다</a:t>
            </a:r>
            <a:r>
              <a:rPr lang="en-US" altLang="ko-Kore-KR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ore-KR" altLang="en-US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시간과 관련된 메소드를 제공하는 </a:t>
            </a:r>
            <a:r>
              <a:rPr lang="en-US" altLang="ko-Kore-KR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time </a:t>
            </a:r>
            <a:r>
              <a:rPr lang="ko-Kore-KR" altLang="en-US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</a:t>
            </a:r>
            <a:r>
              <a:rPr lang="en-US" altLang="ko-Kore-KR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ore-KR" altLang="en-US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운영체제</a:t>
            </a:r>
            <a:r>
              <a:rPr lang="ko-KR" altLang="en-US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와 관련된 </a:t>
            </a:r>
            <a:r>
              <a:rPr lang="en-US" altLang="ko-KR" sz="1600" dirty="0" err="1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os</a:t>
            </a:r>
            <a:r>
              <a:rPr lang="en-US" altLang="ko-KR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</a:t>
            </a:r>
            <a:r>
              <a:rPr lang="en-US" altLang="ko-KR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무작위 값과 관련된 </a:t>
            </a:r>
            <a:r>
              <a:rPr lang="ko-KR" altLang="en-US" sz="1600" dirty="0" err="1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메소드를</a:t>
            </a:r>
            <a:r>
              <a:rPr lang="ko-KR" altLang="en-US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제공하는 </a:t>
            </a:r>
            <a:r>
              <a:rPr lang="en-US" altLang="ko-KR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random </a:t>
            </a:r>
            <a:r>
              <a:rPr lang="ko-KR" altLang="en-US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 등이 있습니다</a:t>
            </a:r>
            <a:r>
              <a:rPr lang="en-US" altLang="ko-KR" sz="16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600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27013" y="178908"/>
            <a:ext cx="2231701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500" dirty="0" err="1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파이썬의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표준</a:t>
            </a:r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</a:t>
            </a:r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패키지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21444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69599" y="790786"/>
            <a:ext cx="2183141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en-US" altLang="ko-Kore-KR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time </a:t>
            </a:r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 사용해보기</a:t>
            </a:r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AFCFBEB8-224D-FD4F-BB23-E5D4F46D1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900" y="1346400"/>
            <a:ext cx="8121600" cy="1728916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2D1ACD1-DFED-E34A-8830-E3BC80CE2555}"/>
              </a:ext>
            </a:extLst>
          </p:cNvPr>
          <p:cNvSpPr txBox="1"/>
          <p:nvPr/>
        </p:nvSpPr>
        <p:spPr>
          <a:xfrm>
            <a:off x="1069599" y="3429000"/>
            <a:ext cx="2183141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en-US" altLang="ko-Kore-KR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os</a:t>
            </a:r>
            <a:r>
              <a:rPr kumimoji="1" lang="en-US" altLang="ko-Kore-KR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 사용해보기</a:t>
            </a:r>
          </a:p>
        </p:txBody>
      </p:sp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B22A6C07-6770-C64F-881B-F957245027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900" y="3963846"/>
            <a:ext cx="8121600" cy="2093322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</p:spTree>
    <p:extLst>
      <p:ext uri="{BB962C8B-B14F-4D97-AF65-F5344CB8AC3E}">
        <p14:creationId xmlns:p14="http://schemas.microsoft.com/office/powerpoint/2010/main" val="9964359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86773" y="1437552"/>
            <a:ext cx="2401455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en-US" altLang="ko-Kore-KR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random </a:t>
            </a:r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 사용해보기</a:t>
            </a:r>
          </a:p>
        </p:txBody>
      </p:sp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69924F54-26BC-1B40-B62D-61CEF665C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03" y="1993166"/>
            <a:ext cx="8121600" cy="3457832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6" name="직사각형 5"/>
          <p:cNvSpPr/>
          <p:nvPr/>
        </p:nvSpPr>
        <p:spPr>
          <a:xfrm>
            <a:off x="0" y="6639791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0" y="-54829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7541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36970" y="2921168"/>
            <a:ext cx="91342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함수 </a:t>
            </a:r>
            <a:r>
              <a:rPr lang="en-US" altLang="ko-KR" sz="6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( function )</a:t>
            </a:r>
            <a:endParaRPr lang="ko-KR" altLang="en-US" sz="60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01536" y="1372134"/>
            <a:ext cx="16439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함수와 패키지</a:t>
            </a:r>
            <a:endParaRPr lang="ko-KR" altLang="en-US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09597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7898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2827" y="109588"/>
            <a:ext cx="743778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파이썬에서의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함수는 수학에서의 함수와 비슷합니다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어떤 값을 입력 받아 코드를 실행한 뒤 결과 값을 반환합니다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파이썬의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함수는 수행할 코드들을 담아 여러 번 재사용할 수 있습니다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함수는 </a:t>
            </a:r>
            <a:r>
              <a:rPr lang="en-US" altLang="ko-KR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</a:t>
            </a:r>
            <a:r>
              <a:rPr lang="ko-KR" altLang="en-US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인자</a:t>
            </a:r>
            <a:r>
              <a:rPr lang="en-US" altLang="ko-KR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’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</a:t>
            </a:r>
            <a:r>
              <a:rPr lang="en-US" altLang="ko-KR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</a:t>
            </a:r>
            <a:r>
              <a:rPr lang="ko-KR" altLang="en-US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매개변수</a:t>
            </a:r>
            <a:r>
              <a:rPr lang="en-US" altLang="ko-KR" sz="1400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’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로 받아 코드를 실행한 뒤 결과를 반환합니다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AA99B80-49E3-994F-BEA3-F8E4BDE077FA}"/>
              </a:ext>
            </a:extLst>
          </p:cNvPr>
          <p:cNvGrpSpPr/>
          <p:nvPr/>
        </p:nvGrpSpPr>
        <p:grpSpPr>
          <a:xfrm>
            <a:off x="3388469" y="2496858"/>
            <a:ext cx="5425997" cy="3462933"/>
            <a:chOff x="3383001" y="2448730"/>
            <a:chExt cx="5425997" cy="3462933"/>
          </a:xfrm>
        </p:grpSpPr>
        <p:pic>
          <p:nvPicPr>
            <p:cNvPr id="18" name="그림 17" descr="테이블이(가) 표시된 사진&#10;&#10;자동 생성된 설명">
              <a:extLst>
                <a:ext uri="{FF2B5EF4-FFF2-40B4-BE49-F238E27FC236}">
                  <a16:creationId xmlns:a16="http://schemas.microsoft.com/office/drawing/2014/main" id="{4FA76AF7-70C6-1849-8DBC-F5E70F0F4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83001" y="2448730"/>
              <a:ext cx="5425997" cy="3462933"/>
            </a:xfrm>
            <a:prstGeom prst="rect">
              <a:avLst/>
            </a:prstGeom>
            <a:ln w="25400">
              <a:solidFill>
                <a:srgbClr val="556078"/>
              </a:solidFill>
            </a:ln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6D07B71-BC39-5946-A40A-27250E23B0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60048" b="83511"/>
            <a:stretch/>
          </p:blipFill>
          <p:spPr>
            <a:xfrm>
              <a:off x="4272513" y="5112000"/>
              <a:ext cx="2264740" cy="683764"/>
            </a:xfrm>
            <a:prstGeom prst="rect">
              <a:avLst/>
            </a:prstGeom>
            <a:ln w="25400">
              <a:solidFill>
                <a:srgbClr val="556078"/>
              </a:solidFill>
            </a:ln>
          </p:spPr>
        </p:pic>
      </p:grpSp>
      <p:sp>
        <p:nvSpPr>
          <p:cNvPr id="9" name="직사각형 8"/>
          <p:cNvSpPr/>
          <p:nvPr/>
        </p:nvSpPr>
        <p:spPr>
          <a:xfrm>
            <a:off x="680662" y="196597"/>
            <a:ext cx="177805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500" dirty="0" err="1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파이썬의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함수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7886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879556" y="89502"/>
            <a:ext cx="914637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함수는</a:t>
            </a:r>
            <a:r>
              <a:rPr kumimoji="1" lang="ko-KR" altLang="en-US" sz="140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1400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def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dirty="0" err="1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예약어를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사용해 만들 수 있습니다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def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dirty="0" err="1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예약어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다음에 사용할 함수의 이름을 제시하고 괄호 안에 함수를 전달할 </a:t>
            </a:r>
            <a:r>
              <a:rPr lang="ko-KR" altLang="en-US" sz="1400" dirty="0" err="1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입력값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즉 매개변수를 설정할 수 있습니다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 내에서는 입력 받은 매개변수를 사용해 코딩을 수행한 뒤 </a:t>
            </a:r>
            <a:r>
              <a:rPr lang="en-US" altLang="ko-KR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return</a:t>
            </a:r>
            <a:r>
              <a:rPr lang="en-US" altLang="ko-KR" sz="1400" b="1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dirty="0" err="1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예약어를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사용해 수행된 결과값을 반환합니다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FE36DA-AFD3-7648-BBCF-40A847E9DD49}"/>
              </a:ext>
            </a:extLst>
          </p:cNvPr>
          <p:cNvSpPr txBox="1"/>
          <p:nvPr/>
        </p:nvSpPr>
        <p:spPr>
          <a:xfrm>
            <a:off x="1061985" y="2151130"/>
            <a:ext cx="1089816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 만들기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273621D-4ACB-BC41-8429-160DF9C91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985" y="2647604"/>
            <a:ext cx="8121600" cy="781396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646A8B4-9596-C540-A6F6-78EA25B8A1B6}"/>
              </a:ext>
            </a:extLst>
          </p:cNvPr>
          <p:cNvSpPr txBox="1"/>
          <p:nvPr/>
        </p:nvSpPr>
        <p:spPr>
          <a:xfrm>
            <a:off x="1061984" y="3689615"/>
            <a:ext cx="1271601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 호출하기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7B4B6C0-2600-E34E-A1A6-D59096E69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984" y="4187960"/>
            <a:ext cx="8121600" cy="818312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7E672E2-37EB-B84E-89AC-A53C4BB60F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984" y="5077715"/>
            <a:ext cx="8121600" cy="639884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15" name="텍스트 개체 틀 4">
            <a:extLst>
              <a:ext uri="{FF2B5EF4-FFF2-40B4-BE49-F238E27FC236}">
                <a16:creationId xmlns:a16="http://schemas.microsoft.com/office/drawing/2014/main" id="{D1664312-F7ED-0E4A-ABA8-392A6858B407}"/>
              </a:ext>
            </a:extLst>
          </p:cNvPr>
          <p:cNvSpPr txBox="1">
            <a:spLocks/>
          </p:cNvSpPr>
          <p:nvPr/>
        </p:nvSpPr>
        <p:spPr>
          <a:xfrm>
            <a:off x="1778881" y="5765232"/>
            <a:ext cx="1820353" cy="338491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※</a:t>
            </a:r>
            <a:r>
              <a:rPr lang="en" altLang="ko-Kore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ore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Type</a:t>
            </a:r>
            <a:r>
              <a:rPr lang="en" altLang="ko-Kore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Error</a:t>
            </a:r>
            <a:r>
              <a:rPr lang="en" altLang="ko-Kore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에러 발생</a:t>
            </a:r>
            <a:endParaRPr lang="en-US" altLang="ko-Kore-KR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20" name="텍스트 개체 틀 4">
            <a:extLst>
              <a:ext uri="{FF2B5EF4-FFF2-40B4-BE49-F238E27FC236}">
                <a16:creationId xmlns:a16="http://schemas.microsoft.com/office/drawing/2014/main" id="{CA2ADB74-BB55-2943-81D2-2A30DEDAC062}"/>
              </a:ext>
            </a:extLst>
          </p:cNvPr>
          <p:cNvSpPr txBox="1">
            <a:spLocks/>
          </p:cNvSpPr>
          <p:nvPr/>
        </p:nvSpPr>
        <p:spPr>
          <a:xfrm>
            <a:off x="1778881" y="6182197"/>
            <a:ext cx="5826572" cy="37952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※ </a:t>
            </a:r>
            <a:r>
              <a:rPr lang="ko-Kore-KR" altLang="en-US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매개변수가 있는 함수에서 인자를 설정하지 않아 에러가 발생합니다</a:t>
            </a:r>
            <a:r>
              <a:rPr lang="en-US" altLang="ko-Kore-KR" sz="1400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en-US" altLang="ko-Kore-KR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685472" y="196597"/>
            <a:ext cx="177324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함수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살펴보기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6426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DFE36DA-AFD3-7648-BBCF-40A847E9DD49}"/>
              </a:ext>
            </a:extLst>
          </p:cNvPr>
          <p:cNvSpPr txBox="1"/>
          <p:nvPr/>
        </p:nvSpPr>
        <p:spPr>
          <a:xfrm>
            <a:off x="1061983" y="1894916"/>
            <a:ext cx="2962178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매개변수와 </a:t>
            </a:r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반환값이</a:t>
            </a:r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모두 없는 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8" name="그림 17" descr="스크린샷이(가) 표시된 사진&#10;&#10;자동 생성된 설명">
            <a:extLst>
              <a:ext uri="{FF2B5EF4-FFF2-40B4-BE49-F238E27FC236}">
                <a16:creationId xmlns:a16="http://schemas.microsoft.com/office/drawing/2014/main" id="{C94DEF34-F6B2-E344-80C4-E43CEFC5E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439" y="2336015"/>
            <a:ext cx="8121600" cy="1673542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351F086-0FDA-9144-804E-42E4DF9D6E5A}"/>
              </a:ext>
            </a:extLst>
          </p:cNvPr>
          <p:cNvSpPr txBox="1"/>
          <p:nvPr/>
        </p:nvSpPr>
        <p:spPr>
          <a:xfrm>
            <a:off x="1061983" y="4140698"/>
            <a:ext cx="1665006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반환값만</a:t>
            </a:r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있는 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21" name="그림 20" descr="스크린샷이(가) 표시된 사진&#10;&#10;자동 생성된 설명">
            <a:extLst>
              <a:ext uri="{FF2B5EF4-FFF2-40B4-BE49-F238E27FC236}">
                <a16:creationId xmlns:a16="http://schemas.microsoft.com/office/drawing/2014/main" id="{99675A01-18A2-9141-8DFE-3D8C9944D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439" y="4584645"/>
            <a:ext cx="8121600" cy="2085774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cxnSp>
        <p:nvCxnSpPr>
          <p:cNvPr id="38" name="직선 연결선 37"/>
          <p:cNvCxnSpPr/>
          <p:nvPr/>
        </p:nvCxnSpPr>
        <p:spPr>
          <a:xfrm>
            <a:off x="2479431" y="388744"/>
            <a:ext cx="0" cy="84614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3230778" y="109387"/>
            <a:ext cx="58192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 밖에서 함수로 입력해준 값을 </a:t>
            </a:r>
            <a:r>
              <a:rPr kumimoji="1" lang="en-US" altLang="ko-Kore-KR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</a:t>
            </a:r>
            <a:r>
              <a:rPr kumimoji="1" lang="ko-Kore-KR" altLang="en-US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</a:t>
            </a:r>
            <a:r>
              <a:rPr lang="ko-Kore-KR" altLang="en-US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</a:t>
            </a:r>
            <a:r>
              <a:rPr lang="en-US" altLang="ko-KR" sz="1400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(argument)’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라 합니다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그리고 이 인자를 받아 함수 내에서 변수로 사용하는데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 때 그 변수를</a:t>
            </a:r>
            <a:endParaRPr lang="en-US" altLang="ko-KR" sz="1400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</a:t>
            </a:r>
            <a:r>
              <a:rPr lang="ko-KR" altLang="en-US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매개변수</a:t>
            </a:r>
            <a:r>
              <a:rPr lang="en-US" altLang="ko-KR" sz="1400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(parameter)’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라 합니다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그리고 함수 호출의 결과로 반환하는 값을 </a:t>
            </a:r>
            <a:r>
              <a:rPr lang="en-US" altLang="ko-KR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</a:t>
            </a:r>
            <a:r>
              <a:rPr lang="ko-KR" altLang="en-US" sz="1400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반환값</a:t>
            </a:r>
            <a:r>
              <a:rPr lang="en-US" altLang="ko-KR" sz="1400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(return)’</a:t>
            </a:r>
            <a:r>
              <a:rPr lang="ko-KR" altLang="en-US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이라 합니다</a:t>
            </a:r>
            <a:r>
              <a:rPr lang="en-US" altLang="ko-KR" sz="1400" dirty="0">
                <a:solidFill>
                  <a:srgbClr val="55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solidFill>
                <a:srgbClr val="55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90895" y="9369"/>
            <a:ext cx="1867819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함수에서의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매개변수와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000" dirty="0" err="1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반환값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4056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49770" y="945947"/>
            <a:ext cx="1833915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매개변수만 있는 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8335E67F-EDD3-C143-B1F7-4437B696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770" y="1500835"/>
            <a:ext cx="8121600" cy="1532030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824F96EC-6754-F24A-96C8-7EC3E4DE6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770" y="3831301"/>
            <a:ext cx="8121600" cy="1968872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38AF3D-170B-F94F-BE76-4511215B1662}"/>
              </a:ext>
            </a:extLst>
          </p:cNvPr>
          <p:cNvSpPr txBox="1"/>
          <p:nvPr/>
        </p:nvSpPr>
        <p:spPr>
          <a:xfrm>
            <a:off x="1049770" y="3277795"/>
            <a:ext cx="2971600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매개변수와 </a:t>
            </a:r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반환값이</a:t>
            </a:r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모두 있는 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6055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59952" y="361688"/>
            <a:ext cx="2790846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두개 이상의 매개변수를 갖는 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E83F5AC3-0A8E-3D4A-82AC-EA227AC3C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36" y="901769"/>
            <a:ext cx="7550817" cy="3838332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CCB05AF-C6FA-FB47-8604-D63702E2D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136" y="4893176"/>
            <a:ext cx="7550817" cy="440464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1BD2BFD-BFD5-2740-8AB3-63119CAAF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136" y="5755296"/>
            <a:ext cx="7550817" cy="451905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sp>
        <p:nvSpPr>
          <p:cNvPr id="17" name="텍스트 개체 틀 4">
            <a:extLst>
              <a:ext uri="{FF2B5EF4-FFF2-40B4-BE49-F238E27FC236}">
                <a16:creationId xmlns:a16="http://schemas.microsoft.com/office/drawing/2014/main" id="{755ABBEB-CEBD-6F46-901B-BBE518A6313A}"/>
              </a:ext>
            </a:extLst>
          </p:cNvPr>
          <p:cNvSpPr txBox="1">
            <a:spLocks/>
          </p:cNvSpPr>
          <p:nvPr/>
        </p:nvSpPr>
        <p:spPr>
          <a:xfrm>
            <a:off x="1726740" y="5344235"/>
            <a:ext cx="3004421" cy="369332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※</a:t>
            </a:r>
            <a:r>
              <a:rPr lang="en" altLang="ko-Kore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 </a:t>
            </a:r>
            <a:r>
              <a:rPr lang="en-US" altLang="ko-Kore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Syntax</a:t>
            </a:r>
            <a:r>
              <a:rPr lang="en" altLang="ko-Kore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Error</a:t>
            </a:r>
            <a:r>
              <a:rPr lang="en" altLang="ko-Kore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에러 발생</a:t>
            </a:r>
            <a:endParaRPr lang="en-US" altLang="ko-Kore-KR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8" name="텍스트 개체 틀 4">
            <a:extLst>
              <a:ext uri="{FF2B5EF4-FFF2-40B4-BE49-F238E27FC236}">
                <a16:creationId xmlns:a16="http://schemas.microsoft.com/office/drawing/2014/main" id="{B9C6C2E3-E467-B04E-A0BF-EF7B13A7B98C}"/>
              </a:ext>
            </a:extLst>
          </p:cNvPr>
          <p:cNvSpPr txBox="1">
            <a:spLocks/>
          </p:cNvSpPr>
          <p:nvPr/>
        </p:nvSpPr>
        <p:spPr>
          <a:xfrm>
            <a:off x="3967531" y="5331745"/>
            <a:ext cx="5305732" cy="338491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※ </a:t>
            </a:r>
            <a:r>
              <a:rPr lang="ko-Kore-KR" altLang="en-US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매개변수명은 뒷쪽부터 지정해주어야 합니다</a:t>
            </a:r>
            <a:r>
              <a:rPr lang="en-US" altLang="ko-Kore-KR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en-US" altLang="ko-Kore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9" name="텍스트 개체 틀 4">
            <a:extLst>
              <a:ext uri="{FF2B5EF4-FFF2-40B4-BE49-F238E27FC236}">
                <a16:creationId xmlns:a16="http://schemas.microsoft.com/office/drawing/2014/main" id="{B67A41B6-7030-EC48-8B59-89B64A029275}"/>
              </a:ext>
            </a:extLst>
          </p:cNvPr>
          <p:cNvSpPr txBox="1">
            <a:spLocks/>
          </p:cNvSpPr>
          <p:nvPr/>
        </p:nvSpPr>
        <p:spPr>
          <a:xfrm>
            <a:off x="1726740" y="6220433"/>
            <a:ext cx="3004421" cy="369332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※</a:t>
            </a:r>
            <a:r>
              <a:rPr lang="en" altLang="ko-Kore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ore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Type</a:t>
            </a:r>
            <a:r>
              <a:rPr lang="en" altLang="ko-Kore-KR" dirty="0">
                <a:solidFill>
                  <a:srgbClr val="B7181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Error</a:t>
            </a:r>
            <a:r>
              <a:rPr lang="en" altLang="ko-Kore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에러 발생</a:t>
            </a:r>
            <a:endParaRPr lang="en-US" altLang="ko-Kore-KR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20" name="텍스트 개체 틀 4">
            <a:extLst>
              <a:ext uri="{FF2B5EF4-FFF2-40B4-BE49-F238E27FC236}">
                <a16:creationId xmlns:a16="http://schemas.microsoft.com/office/drawing/2014/main" id="{E20DE699-0E81-B540-8238-3632DF3BFB94}"/>
              </a:ext>
            </a:extLst>
          </p:cNvPr>
          <p:cNvSpPr txBox="1">
            <a:spLocks/>
          </p:cNvSpPr>
          <p:nvPr/>
        </p:nvSpPr>
        <p:spPr>
          <a:xfrm>
            <a:off x="3967531" y="6232217"/>
            <a:ext cx="5305732" cy="338491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※ </a:t>
            </a:r>
            <a:r>
              <a:rPr lang="ko-Kore-KR" altLang="en-US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순서 때문에 </a:t>
            </a:r>
            <a:r>
              <a:rPr lang="en-US" altLang="ko-KR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‘lunch’</a:t>
            </a:r>
            <a:r>
              <a:rPr lang="ko-KR" altLang="en-US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 두개의 인자를 입력해준 것으로 인식합니다</a:t>
            </a:r>
            <a:r>
              <a:rPr lang="en-US" altLang="ko-KR" dirty="0">
                <a:solidFill>
                  <a:srgbClr val="B71817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en-US" altLang="ko-Kore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7185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A9E0410E-69D7-F041-A002-C9184F024854}"/>
              </a:ext>
            </a:extLst>
          </p:cNvPr>
          <p:cNvSpPr txBox="1"/>
          <p:nvPr/>
        </p:nvSpPr>
        <p:spPr>
          <a:xfrm>
            <a:off x="1069681" y="463152"/>
            <a:ext cx="2620725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5400">
            <a:noFill/>
          </a:ln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두개 이상의 </a:t>
            </a:r>
            <a:r>
              <a:rPr kumimoji="1" lang="ko-KR" altLang="en-US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반환값을</a:t>
            </a:r>
            <a:r>
              <a:rPr kumimoji="1" lang="ko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갖는 함수</a:t>
            </a:r>
            <a:endParaRPr kumimoji="1" lang="ko-Kore-KR" altLang="en-US" sz="1400" dirty="0">
              <a:solidFill>
                <a:schemeClr val="tx2">
                  <a:lumMod val="50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21" name="그림 20" descr="스크린샷이(가) 표시된 사진&#10;&#10;자동 생성된 설명">
            <a:extLst>
              <a:ext uri="{FF2B5EF4-FFF2-40B4-BE49-F238E27FC236}">
                <a16:creationId xmlns:a16="http://schemas.microsoft.com/office/drawing/2014/main" id="{E60F08E5-8ABC-E840-B705-9FF608ECC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37" y="970638"/>
            <a:ext cx="8121600" cy="2368800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  <p:pic>
        <p:nvPicPr>
          <p:cNvPr id="22" name="그림 21" descr="스크린샷이(가) 표시된 사진&#10;&#10;자동 생성된 설명">
            <a:extLst>
              <a:ext uri="{FF2B5EF4-FFF2-40B4-BE49-F238E27FC236}">
                <a16:creationId xmlns:a16="http://schemas.microsoft.com/office/drawing/2014/main" id="{1FB6C521-BD52-7743-B85B-CEC940BE5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137" y="3528888"/>
            <a:ext cx="8121600" cy="2873324"/>
          </a:xfrm>
          <a:prstGeom prst="rect">
            <a:avLst/>
          </a:prstGeom>
          <a:ln w="25400">
            <a:solidFill>
              <a:srgbClr val="556078"/>
            </a:solidFill>
          </a:ln>
        </p:spPr>
      </p:pic>
    </p:spTree>
    <p:extLst>
      <p:ext uri="{BB962C8B-B14F-4D97-AF65-F5344CB8AC3E}">
        <p14:creationId xmlns:p14="http://schemas.microsoft.com/office/powerpoint/2010/main" val="777906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kumimoji="1" sz="1400" dirty="0" smtClean="0">
            <a:latin typeface="S-Core Dream 4 Regular" panose="020B0203030302020204" pitchFamily="34" charset="-127"/>
            <a:ea typeface="S-Core Dream 4 Regular" panose="020B0203030302020204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kumimoji="1" sz="1400" dirty="0" smtClean="0">
            <a:latin typeface="S-Core Dream 4 Regular" panose="020B0203030302020204" pitchFamily="34" charset="-127"/>
            <a:ea typeface="S-Core Dream 4 Regular" panose="020B0203030302020204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10369</TotalTime>
  <Words>648</Words>
  <Application>Microsoft Office PowerPoint</Application>
  <PresentationFormat>와이드스크린</PresentationFormat>
  <Paragraphs>112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30</vt:i4>
      </vt:variant>
    </vt:vector>
  </HeadingPairs>
  <TitlesOfParts>
    <vt:vector size="44" baseType="lpstr">
      <vt:lpstr>Courier</vt:lpstr>
      <vt:lpstr>S-Core Dream 4 Regular</vt:lpstr>
      <vt:lpstr>S-Core Dream 6 Bold</vt:lpstr>
      <vt:lpstr>S-Core Dream 7 ExtraBold</vt:lpstr>
      <vt:lpstr>경기천년제목 Bold</vt:lpstr>
      <vt:lpstr>경기천년제목 Medium</vt:lpstr>
      <vt:lpstr>에스코어 드림 3 Light</vt:lpstr>
      <vt:lpstr>에스코어 드림 5 Medium</vt:lpstr>
      <vt:lpstr>에스코어 드림 7 ExtraBold</vt:lpstr>
      <vt:lpstr>Arial</vt:lpstr>
      <vt:lpstr>Calibri</vt:lpstr>
      <vt:lpstr>Calibri Light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SeonYoul</dc:creator>
  <cp:lastModifiedBy>박태현</cp:lastModifiedBy>
  <cp:revision>224</cp:revision>
  <dcterms:created xsi:type="dcterms:W3CDTF">2020-07-01T13:16:47Z</dcterms:created>
  <dcterms:modified xsi:type="dcterms:W3CDTF">2020-12-30T00:18:13Z</dcterms:modified>
</cp:coreProperties>
</file>

<file path=docProps/thumbnail.jpeg>
</file>